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00505000000020004" pitchFamily="2" charset="0"/>
      <p:regular r:id="rId17"/>
      <p:bold r:id="rId18"/>
    </p:embeddedFont>
    <p:embeddedFont>
      <p:font typeface="Montserrat Black" panose="00000A00000000000000" pitchFamily="2" charset="0"/>
      <p:bold r:id="rId19"/>
    </p:embeddedFont>
    <p:embeddedFont>
      <p:font typeface="Montserrat Light" panose="00000400000000000000" pitchFamily="2" charset="0"/>
      <p:regular r:id="rId20"/>
    </p:embeddedFont>
    <p:embeddedFont>
      <p:font typeface="Open Sans" panose="020B0606030504020204" pitchFamily="34" charset="0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2" userDrawn="1">
          <p15:clr>
            <a:srgbClr val="A4A3A4"/>
          </p15:clr>
        </p15:guide>
        <p15:guide id="2" pos="4608" userDrawn="1">
          <p15:clr>
            <a:srgbClr val="A4A3A4"/>
          </p15:clr>
        </p15:guide>
        <p15:guide id="3" orient="horz" pos="2229" userDrawn="1">
          <p15:clr>
            <a:srgbClr val="A4A3A4"/>
          </p15:clr>
        </p15:guide>
        <p15:guide id="4" orient="horz" pos="1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336699"/>
    <a:srgbClr val="33CCCC"/>
    <a:srgbClr val="CC006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665" autoAdjust="0"/>
  </p:normalViewPr>
  <p:slideViewPr>
    <p:cSldViewPr snapToGrid="0" showGuides="1">
      <p:cViewPr varScale="1">
        <p:scale>
          <a:sx n="77" d="100"/>
          <a:sy n="77" d="100"/>
        </p:scale>
        <p:origin x="150" y="108"/>
      </p:cViewPr>
      <p:guideLst>
        <p:guide orient="horz" pos="2932"/>
        <p:guide pos="4608"/>
        <p:guide orient="horz" pos="2229"/>
        <p:guide orient="horz" pos="1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B81E1-4485-4C39-8853-6FDD9CD4BB7E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129D-E5A5-4006-B584-0EF8DF5F83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38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FAZER:</a:t>
            </a:r>
          </a:p>
          <a:p>
            <a:endParaRPr lang="pt-BR" dirty="0"/>
          </a:p>
          <a:p>
            <a:r>
              <a:rPr lang="pt-BR" dirty="0"/>
              <a:t>1 – Selecione as células (quadrados) do conjunto de dados conforme o percentual desejado.</a:t>
            </a:r>
          </a:p>
          <a:p>
            <a:r>
              <a:rPr lang="pt-BR" dirty="0"/>
              <a:t>Por exemplo: cada quadrado no infográfico corresponde a 2%. Se a informação que precisa</a:t>
            </a:r>
          </a:p>
          <a:p>
            <a:r>
              <a:rPr lang="pt-BR" dirty="0"/>
              <a:t>Apresentar corresponde a 42%, precisa inserir o preenchimento em 21 quadros. </a:t>
            </a:r>
          </a:p>
          <a:p>
            <a:r>
              <a:rPr lang="pt-BR" b="1" dirty="0"/>
              <a:t>A representação sempre será em valores pares, o número indicativo superior é que será o exato.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A129D-E5A5-4006-B584-0EF8DF5F832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05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FAZER:</a:t>
            </a:r>
          </a:p>
          <a:p>
            <a:endParaRPr lang="pt-BR" dirty="0"/>
          </a:p>
          <a:p>
            <a:r>
              <a:rPr lang="pt-BR" dirty="0"/>
              <a:t>1 – Deslize a forma que preenche o corpo no nível aproximado ao valor que deseja representar.</a:t>
            </a:r>
          </a:p>
          <a:p>
            <a:r>
              <a:rPr lang="pt-BR" dirty="0"/>
              <a:t>2- Insira o valor percentual no campo de Texto ao lado.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A129D-E5A5-4006-B584-0EF8DF5F832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3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FAZER:</a:t>
            </a:r>
          </a:p>
          <a:p>
            <a:endParaRPr lang="pt-BR" dirty="0"/>
          </a:p>
          <a:p>
            <a:r>
              <a:rPr lang="pt-BR" dirty="0"/>
              <a:t>1 – Deslize a forma que preenche o corpo no nível aproximado ao valor que deseja representar.</a:t>
            </a:r>
          </a:p>
          <a:p>
            <a:r>
              <a:rPr lang="pt-BR" dirty="0"/>
              <a:t>2- Insira o valor percentual no campo de Texto ao lado.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A129D-E5A5-4006-B584-0EF8DF5F832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FAZER:</a:t>
            </a:r>
          </a:p>
          <a:p>
            <a:endParaRPr lang="pt-BR" dirty="0"/>
          </a:p>
          <a:p>
            <a:r>
              <a:rPr lang="pt-BR" dirty="0"/>
              <a:t>1 – Selecione a forma que seja alterar. Você deve conseguir visualizar “pontos amarelos nas extremidades da forma”</a:t>
            </a:r>
          </a:p>
          <a:p>
            <a:r>
              <a:rPr lang="pt-BR" dirty="0"/>
              <a:t>2- Ao visualizar os pontos amarelos, deslize a forma </a:t>
            </a:r>
            <a:r>
              <a:rPr lang="pt-BR" b="1" dirty="0">
                <a:solidFill>
                  <a:srgbClr val="FFD966"/>
                </a:solidFill>
              </a:rPr>
              <a:t>no nível aproximado ao valor </a:t>
            </a:r>
            <a:r>
              <a:rPr lang="pt-BR" dirty="0"/>
              <a:t>que deseja representar.</a:t>
            </a:r>
          </a:p>
          <a:p>
            <a:r>
              <a:rPr lang="pt-BR" dirty="0"/>
              <a:t>3- Insira o valor percentual no campo de Texto.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A129D-E5A5-4006-B584-0EF8DF5F832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60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FAZER:</a:t>
            </a:r>
          </a:p>
          <a:p>
            <a:endParaRPr lang="pt-BR" dirty="0"/>
          </a:p>
          <a:p>
            <a:r>
              <a:rPr lang="pt-BR" dirty="0"/>
              <a:t>1 – Selecione a forma que seja alterar, pela parte externa do infográfico. Você deve conseguir visualizar “pontos amarelos nas extremidades da forma”</a:t>
            </a:r>
          </a:p>
          <a:p>
            <a:r>
              <a:rPr lang="pt-BR" dirty="0"/>
              <a:t>2- Ao visualizar os pontos amarelos, deslize a forma </a:t>
            </a:r>
            <a:r>
              <a:rPr lang="pt-BR" b="1" dirty="0">
                <a:solidFill>
                  <a:srgbClr val="FFD966"/>
                </a:solidFill>
              </a:rPr>
              <a:t>no nível aproximado ao valor </a:t>
            </a:r>
            <a:r>
              <a:rPr lang="pt-BR" dirty="0"/>
              <a:t>que deseja representar.</a:t>
            </a:r>
          </a:p>
          <a:p>
            <a:r>
              <a:rPr lang="pt-BR" dirty="0"/>
              <a:t>3- Insira o valor percentual no campo de Texto.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A129D-E5A5-4006-B584-0EF8DF5F832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59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57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5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0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02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69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8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73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8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44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7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93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B9973-7418-4FBB-9471-A756FFBDA741}" type="datetimeFigureOut">
              <a:rPr lang="pt-BR" smtClean="0"/>
              <a:t>05/09/2020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20CD-2D45-4B38-80E4-58D9D0E57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30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8ACDADFB-58C9-4D91-98FA-0EFA97EF3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54086"/>
              </p:ext>
            </p:extLst>
          </p:nvPr>
        </p:nvGraphicFramePr>
        <p:xfrm>
          <a:off x="1177491" y="3818552"/>
          <a:ext cx="2066225" cy="389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45">
                  <a:extLst>
                    <a:ext uri="{9D8B030D-6E8A-4147-A177-3AD203B41FA5}">
                      <a16:colId xmlns:a16="http://schemas.microsoft.com/office/drawing/2014/main" val="1061402400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4028828437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1172908186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2512226799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3260740847"/>
                    </a:ext>
                  </a:extLst>
                </a:gridCol>
              </a:tblGrid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41336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74860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2762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9931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4233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25797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8807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4883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60432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75335"/>
                  </a:ext>
                </a:extLst>
              </a:tr>
            </a:tbl>
          </a:graphicData>
        </a:graphic>
      </p:graphicFrame>
      <p:graphicFrame>
        <p:nvGraphicFramePr>
          <p:cNvPr id="13" name="Tabela 11">
            <a:extLst>
              <a:ext uri="{FF2B5EF4-FFF2-40B4-BE49-F238E27FC236}">
                <a16:creationId xmlns:a16="http://schemas.microsoft.com/office/drawing/2014/main" id="{260C6C54-6FE0-4386-B1F3-4BE6F37D1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28898"/>
              </p:ext>
            </p:extLst>
          </p:nvPr>
        </p:nvGraphicFramePr>
        <p:xfrm>
          <a:off x="4543124" y="3818552"/>
          <a:ext cx="2066225" cy="389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45">
                  <a:extLst>
                    <a:ext uri="{9D8B030D-6E8A-4147-A177-3AD203B41FA5}">
                      <a16:colId xmlns:a16="http://schemas.microsoft.com/office/drawing/2014/main" val="1061402400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4028828437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1172908186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2512226799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3260740847"/>
                    </a:ext>
                  </a:extLst>
                </a:gridCol>
              </a:tblGrid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41336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74860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2762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9931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4233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25797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8807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4883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60432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75335"/>
                  </a:ext>
                </a:extLst>
              </a:tr>
            </a:tbl>
          </a:graphicData>
        </a:graphic>
      </p:graphicFrame>
      <p:graphicFrame>
        <p:nvGraphicFramePr>
          <p:cNvPr id="14" name="Tabela 11">
            <a:extLst>
              <a:ext uri="{FF2B5EF4-FFF2-40B4-BE49-F238E27FC236}">
                <a16:creationId xmlns:a16="http://schemas.microsoft.com/office/drawing/2014/main" id="{BEA411CD-20EA-43B4-9B59-2832B6CF7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11591"/>
              </p:ext>
            </p:extLst>
          </p:nvPr>
        </p:nvGraphicFramePr>
        <p:xfrm>
          <a:off x="7908757" y="3818552"/>
          <a:ext cx="2066225" cy="389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45">
                  <a:extLst>
                    <a:ext uri="{9D8B030D-6E8A-4147-A177-3AD203B41FA5}">
                      <a16:colId xmlns:a16="http://schemas.microsoft.com/office/drawing/2014/main" val="1061402400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4028828437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1172908186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2512226799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3260740847"/>
                    </a:ext>
                  </a:extLst>
                </a:gridCol>
              </a:tblGrid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41336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74860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2762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9931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4233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25797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8807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4883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60432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75335"/>
                  </a:ext>
                </a:extLst>
              </a:tr>
            </a:tbl>
          </a:graphicData>
        </a:graphic>
      </p:graphicFrame>
      <p:graphicFrame>
        <p:nvGraphicFramePr>
          <p:cNvPr id="15" name="Tabela 11">
            <a:extLst>
              <a:ext uri="{FF2B5EF4-FFF2-40B4-BE49-F238E27FC236}">
                <a16:creationId xmlns:a16="http://schemas.microsoft.com/office/drawing/2014/main" id="{C1D09478-5C28-487E-8871-5707D5166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32469"/>
              </p:ext>
            </p:extLst>
          </p:nvPr>
        </p:nvGraphicFramePr>
        <p:xfrm>
          <a:off x="11274389" y="3825504"/>
          <a:ext cx="2066225" cy="389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45">
                  <a:extLst>
                    <a:ext uri="{9D8B030D-6E8A-4147-A177-3AD203B41FA5}">
                      <a16:colId xmlns:a16="http://schemas.microsoft.com/office/drawing/2014/main" val="1061402400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4028828437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1172908186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2512226799"/>
                    </a:ext>
                  </a:extLst>
                </a:gridCol>
                <a:gridCol w="413245">
                  <a:extLst>
                    <a:ext uri="{9D8B030D-6E8A-4147-A177-3AD203B41FA5}">
                      <a16:colId xmlns:a16="http://schemas.microsoft.com/office/drawing/2014/main" val="3260740847"/>
                    </a:ext>
                  </a:extLst>
                </a:gridCol>
              </a:tblGrid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41336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74860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2762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9931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4233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25797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8807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4883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60432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L="97093" marR="97093" marT="48547" marB="4854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75335"/>
                  </a:ext>
                </a:extLst>
              </a:tr>
            </a:tbl>
          </a:graphicData>
        </a:graphic>
      </p:graphicFrame>
      <p:sp>
        <p:nvSpPr>
          <p:cNvPr id="20" name="Fluxograma: Conector fora de Página 19">
            <a:extLst>
              <a:ext uri="{FF2B5EF4-FFF2-40B4-BE49-F238E27FC236}">
                <a16:creationId xmlns:a16="http://schemas.microsoft.com/office/drawing/2014/main" id="{E4724D48-4B63-480F-9CF0-D2C18FDD0FA0}"/>
              </a:ext>
            </a:extLst>
          </p:cNvPr>
          <p:cNvSpPr/>
          <p:nvPr/>
        </p:nvSpPr>
        <p:spPr>
          <a:xfrm>
            <a:off x="1177490" y="2784317"/>
            <a:ext cx="2066226" cy="966911"/>
          </a:xfrm>
          <a:prstGeom prst="flowChartOffpageConnector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320" dirty="0">
                <a:latin typeface="Montserrat Black" panose="00000A00000000000000" pitchFamily="2" charset="0"/>
              </a:rPr>
              <a:t>20%</a:t>
            </a:r>
          </a:p>
        </p:txBody>
      </p:sp>
      <p:sp>
        <p:nvSpPr>
          <p:cNvPr id="22" name="Fluxograma: Conector fora de Página 21">
            <a:extLst>
              <a:ext uri="{FF2B5EF4-FFF2-40B4-BE49-F238E27FC236}">
                <a16:creationId xmlns:a16="http://schemas.microsoft.com/office/drawing/2014/main" id="{7BAB6DC8-B007-4F67-9B94-81507FDDDBDA}"/>
              </a:ext>
            </a:extLst>
          </p:cNvPr>
          <p:cNvSpPr/>
          <p:nvPr/>
        </p:nvSpPr>
        <p:spPr>
          <a:xfrm>
            <a:off x="4543123" y="2784316"/>
            <a:ext cx="2066226" cy="966911"/>
          </a:xfrm>
          <a:prstGeom prst="flowChartOffpageConnector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320" dirty="0">
                <a:latin typeface="Montserrat Black" panose="00000A00000000000000" pitchFamily="2" charset="0"/>
              </a:rPr>
              <a:t>46%</a:t>
            </a:r>
          </a:p>
        </p:txBody>
      </p:sp>
      <p:sp>
        <p:nvSpPr>
          <p:cNvPr id="23" name="Fluxograma: Conector fora de Página 22">
            <a:extLst>
              <a:ext uri="{FF2B5EF4-FFF2-40B4-BE49-F238E27FC236}">
                <a16:creationId xmlns:a16="http://schemas.microsoft.com/office/drawing/2014/main" id="{17E49546-79B8-4D3A-A687-4EF4FD4B5958}"/>
              </a:ext>
            </a:extLst>
          </p:cNvPr>
          <p:cNvSpPr/>
          <p:nvPr/>
        </p:nvSpPr>
        <p:spPr>
          <a:xfrm>
            <a:off x="7908755" y="2784315"/>
            <a:ext cx="2066226" cy="966911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320" dirty="0">
                <a:latin typeface="Montserrat Black" panose="00000A00000000000000" pitchFamily="2" charset="0"/>
              </a:rPr>
              <a:t>54%</a:t>
            </a:r>
          </a:p>
        </p:txBody>
      </p:sp>
      <p:sp>
        <p:nvSpPr>
          <p:cNvPr id="24" name="Fluxograma: Conector fora de Página 23">
            <a:extLst>
              <a:ext uri="{FF2B5EF4-FFF2-40B4-BE49-F238E27FC236}">
                <a16:creationId xmlns:a16="http://schemas.microsoft.com/office/drawing/2014/main" id="{F38496B8-3E86-4E96-A45A-7813B057C39A}"/>
              </a:ext>
            </a:extLst>
          </p:cNvPr>
          <p:cNvSpPr/>
          <p:nvPr/>
        </p:nvSpPr>
        <p:spPr>
          <a:xfrm>
            <a:off x="11274388" y="2784314"/>
            <a:ext cx="2066226" cy="966911"/>
          </a:xfrm>
          <a:prstGeom prst="flowChartOffpageConnector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320" dirty="0">
                <a:latin typeface="Montserrat Black" panose="00000A00000000000000" pitchFamily="2" charset="0"/>
              </a:rPr>
              <a:t>70%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69CC5B-E34B-42BE-BE04-534E7563FBB7}"/>
              </a:ext>
            </a:extLst>
          </p:cNvPr>
          <p:cNvSpPr txBox="1"/>
          <p:nvPr/>
        </p:nvSpPr>
        <p:spPr>
          <a:xfrm>
            <a:off x="855102" y="1828801"/>
            <a:ext cx="2710999" cy="89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92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Insira um texto</a:t>
            </a:r>
          </a:p>
          <a:p>
            <a:pPr algn="ctr"/>
            <a:r>
              <a:rPr lang="pt-BR" sz="2592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neste espaço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E9F3D48-6D8F-4945-A3E9-5F9751CDE016}"/>
              </a:ext>
            </a:extLst>
          </p:cNvPr>
          <p:cNvSpPr txBox="1"/>
          <p:nvPr/>
        </p:nvSpPr>
        <p:spPr>
          <a:xfrm>
            <a:off x="4220735" y="1828801"/>
            <a:ext cx="2710999" cy="89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92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Insira um texto</a:t>
            </a:r>
          </a:p>
          <a:p>
            <a:pPr algn="ctr"/>
            <a:r>
              <a:rPr lang="pt-BR" sz="2592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neste espaço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C5AB523-EC9C-47DA-994D-E4BE84A8C8DA}"/>
              </a:ext>
            </a:extLst>
          </p:cNvPr>
          <p:cNvSpPr txBox="1"/>
          <p:nvPr/>
        </p:nvSpPr>
        <p:spPr>
          <a:xfrm>
            <a:off x="7586368" y="1828801"/>
            <a:ext cx="2710999" cy="89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92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Insira um texto</a:t>
            </a:r>
          </a:p>
          <a:p>
            <a:pPr algn="ctr"/>
            <a:r>
              <a:rPr lang="pt-BR" sz="2592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neste espaço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2DE29E3-A2AC-410B-8892-814811824950}"/>
              </a:ext>
            </a:extLst>
          </p:cNvPr>
          <p:cNvSpPr txBox="1"/>
          <p:nvPr/>
        </p:nvSpPr>
        <p:spPr>
          <a:xfrm>
            <a:off x="10952001" y="1828801"/>
            <a:ext cx="2710999" cy="89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92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Insira um texto</a:t>
            </a:r>
          </a:p>
          <a:p>
            <a:pPr algn="ctr"/>
            <a:r>
              <a:rPr lang="pt-BR" sz="2592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neste espaço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687DD63-FFBD-4713-80CA-E6895413EA87}"/>
              </a:ext>
            </a:extLst>
          </p:cNvPr>
          <p:cNvSpPr txBox="1"/>
          <p:nvPr/>
        </p:nvSpPr>
        <p:spPr>
          <a:xfrm>
            <a:off x="3762785" y="446125"/>
            <a:ext cx="710482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32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INSIRA UM TÍTULO AQUI</a:t>
            </a:r>
          </a:p>
        </p:txBody>
      </p:sp>
    </p:spTree>
    <p:extLst>
      <p:ext uri="{BB962C8B-B14F-4D97-AF65-F5344CB8AC3E}">
        <p14:creationId xmlns:p14="http://schemas.microsoft.com/office/powerpoint/2010/main" val="422324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>
            <a:extLst>
              <a:ext uri="{FF2B5EF4-FFF2-40B4-BE49-F238E27FC236}">
                <a16:creationId xmlns:a16="http://schemas.microsoft.com/office/drawing/2014/main" id="{FD763495-8EEA-4B19-92E0-5D69FA2B8424}"/>
              </a:ext>
            </a:extLst>
          </p:cNvPr>
          <p:cNvSpPr/>
          <p:nvPr/>
        </p:nvSpPr>
        <p:spPr>
          <a:xfrm>
            <a:off x="1022666" y="2998788"/>
            <a:ext cx="3473277" cy="1843178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91000">
                <a:srgbClr val="336699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DEE2E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10" name="Freeform 32">
            <a:extLst>
              <a:ext uri="{FF2B5EF4-FFF2-40B4-BE49-F238E27FC236}">
                <a16:creationId xmlns:a16="http://schemas.microsoft.com/office/drawing/2014/main" id="{DF0A7484-4B51-439E-B0D1-3A39FD77D909}"/>
              </a:ext>
            </a:extLst>
          </p:cNvPr>
          <p:cNvSpPr/>
          <p:nvPr/>
        </p:nvSpPr>
        <p:spPr>
          <a:xfrm>
            <a:off x="667965" y="625095"/>
            <a:ext cx="4182709" cy="4278769"/>
          </a:xfrm>
          <a:custGeom>
            <a:avLst/>
            <a:gdLst>
              <a:gd name="connsiteX0" fmla="*/ 2488474 w 4976949"/>
              <a:gd name="connsiteY0" fmla="*/ 886934 h 5091249"/>
              <a:gd name="connsiteX1" fmla="*/ 613954 w 4976949"/>
              <a:gd name="connsiteY1" fmla="*/ 2795725 h 5091249"/>
              <a:gd name="connsiteX2" fmla="*/ 2488474 w 4976949"/>
              <a:gd name="connsiteY2" fmla="*/ 4704516 h 5091249"/>
              <a:gd name="connsiteX3" fmla="*/ 4362994 w 4976949"/>
              <a:gd name="connsiteY3" fmla="*/ 2795725 h 5091249"/>
              <a:gd name="connsiteX4" fmla="*/ 2488474 w 4976949"/>
              <a:gd name="connsiteY4" fmla="*/ 886934 h 5091249"/>
              <a:gd name="connsiteX5" fmla="*/ 0 w 4976949"/>
              <a:gd name="connsiteY5" fmla="*/ 0 h 5091249"/>
              <a:gd name="connsiteX6" fmla="*/ 4976949 w 4976949"/>
              <a:gd name="connsiteY6" fmla="*/ 0 h 5091249"/>
              <a:gd name="connsiteX7" fmla="*/ 4976949 w 4976949"/>
              <a:gd name="connsiteY7" fmla="*/ 5091249 h 5091249"/>
              <a:gd name="connsiteX8" fmla="*/ 0 w 4976949"/>
              <a:gd name="connsiteY8" fmla="*/ 5091249 h 50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6949" h="5091249">
                <a:moveTo>
                  <a:pt x="2488474" y="886934"/>
                </a:moveTo>
                <a:cubicBezTo>
                  <a:pt x="1453205" y="886934"/>
                  <a:pt x="613954" y="1741529"/>
                  <a:pt x="613954" y="2795725"/>
                </a:cubicBezTo>
                <a:cubicBezTo>
                  <a:pt x="613954" y="3849921"/>
                  <a:pt x="1453205" y="4704516"/>
                  <a:pt x="2488474" y="4704516"/>
                </a:cubicBezTo>
                <a:cubicBezTo>
                  <a:pt x="3523743" y="4704516"/>
                  <a:pt x="4362994" y="3849921"/>
                  <a:pt x="4362994" y="2795725"/>
                </a:cubicBezTo>
                <a:cubicBezTo>
                  <a:pt x="4362994" y="1741529"/>
                  <a:pt x="3523743" y="886934"/>
                  <a:pt x="2488474" y="886934"/>
                </a:cubicBezTo>
                <a:close/>
                <a:moveTo>
                  <a:pt x="0" y="0"/>
                </a:moveTo>
                <a:lnTo>
                  <a:pt x="4976949" y="0"/>
                </a:lnTo>
                <a:lnTo>
                  <a:pt x="4976949" y="5091249"/>
                </a:lnTo>
                <a:lnTo>
                  <a:pt x="0" y="50912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Donut 29">
            <a:extLst>
              <a:ext uri="{FF2B5EF4-FFF2-40B4-BE49-F238E27FC236}">
                <a16:creationId xmlns:a16="http://schemas.microsoft.com/office/drawing/2014/main" id="{B7C21CC7-7E62-453F-93A0-23DF44863902}"/>
              </a:ext>
            </a:extLst>
          </p:cNvPr>
          <p:cNvSpPr/>
          <p:nvPr/>
        </p:nvSpPr>
        <p:spPr>
          <a:xfrm>
            <a:off x="1157320" y="1376916"/>
            <a:ext cx="3203969" cy="3203968"/>
          </a:xfrm>
          <a:prstGeom prst="donut">
            <a:avLst>
              <a:gd name="adj" fmla="val 9626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16152C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11" name="texto">
            <a:extLst>
              <a:ext uri="{FF2B5EF4-FFF2-40B4-BE49-F238E27FC236}">
                <a16:creationId xmlns:a16="http://schemas.microsoft.com/office/drawing/2014/main" id="{23DA302F-F84A-406F-89C1-C3C6CFF0A9C3}"/>
              </a:ext>
            </a:extLst>
          </p:cNvPr>
          <p:cNvSpPr txBox="1"/>
          <p:nvPr/>
        </p:nvSpPr>
        <p:spPr>
          <a:xfrm>
            <a:off x="2037792" y="2085210"/>
            <a:ext cx="1443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0"/>
              </a:rPr>
              <a:t>50%</a:t>
            </a: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7612F4A2-CBA1-4F66-9F54-B31C6DD3C1D5}"/>
              </a:ext>
            </a:extLst>
          </p:cNvPr>
          <p:cNvSpPr/>
          <p:nvPr/>
        </p:nvSpPr>
        <p:spPr>
          <a:xfrm>
            <a:off x="5560076" y="2606722"/>
            <a:ext cx="3473277" cy="2235244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91000">
                <a:srgbClr val="336699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DEE2E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13" name="Freeform 32">
            <a:extLst>
              <a:ext uri="{FF2B5EF4-FFF2-40B4-BE49-F238E27FC236}">
                <a16:creationId xmlns:a16="http://schemas.microsoft.com/office/drawing/2014/main" id="{4A07DD20-A138-4889-B4A7-7BA6E1685C3E}"/>
              </a:ext>
            </a:extLst>
          </p:cNvPr>
          <p:cNvSpPr/>
          <p:nvPr/>
        </p:nvSpPr>
        <p:spPr>
          <a:xfrm>
            <a:off x="5205375" y="625095"/>
            <a:ext cx="4182709" cy="4278769"/>
          </a:xfrm>
          <a:custGeom>
            <a:avLst/>
            <a:gdLst>
              <a:gd name="connsiteX0" fmla="*/ 2488474 w 4976949"/>
              <a:gd name="connsiteY0" fmla="*/ 886934 h 5091249"/>
              <a:gd name="connsiteX1" fmla="*/ 613954 w 4976949"/>
              <a:gd name="connsiteY1" fmla="*/ 2795725 h 5091249"/>
              <a:gd name="connsiteX2" fmla="*/ 2488474 w 4976949"/>
              <a:gd name="connsiteY2" fmla="*/ 4704516 h 5091249"/>
              <a:gd name="connsiteX3" fmla="*/ 4362994 w 4976949"/>
              <a:gd name="connsiteY3" fmla="*/ 2795725 h 5091249"/>
              <a:gd name="connsiteX4" fmla="*/ 2488474 w 4976949"/>
              <a:gd name="connsiteY4" fmla="*/ 886934 h 5091249"/>
              <a:gd name="connsiteX5" fmla="*/ 0 w 4976949"/>
              <a:gd name="connsiteY5" fmla="*/ 0 h 5091249"/>
              <a:gd name="connsiteX6" fmla="*/ 4976949 w 4976949"/>
              <a:gd name="connsiteY6" fmla="*/ 0 h 5091249"/>
              <a:gd name="connsiteX7" fmla="*/ 4976949 w 4976949"/>
              <a:gd name="connsiteY7" fmla="*/ 5091249 h 5091249"/>
              <a:gd name="connsiteX8" fmla="*/ 0 w 4976949"/>
              <a:gd name="connsiteY8" fmla="*/ 5091249 h 50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6949" h="5091249">
                <a:moveTo>
                  <a:pt x="2488474" y="886934"/>
                </a:moveTo>
                <a:cubicBezTo>
                  <a:pt x="1453205" y="886934"/>
                  <a:pt x="613954" y="1741529"/>
                  <a:pt x="613954" y="2795725"/>
                </a:cubicBezTo>
                <a:cubicBezTo>
                  <a:pt x="613954" y="3849921"/>
                  <a:pt x="1453205" y="4704516"/>
                  <a:pt x="2488474" y="4704516"/>
                </a:cubicBezTo>
                <a:cubicBezTo>
                  <a:pt x="3523743" y="4704516"/>
                  <a:pt x="4362994" y="3849921"/>
                  <a:pt x="4362994" y="2795725"/>
                </a:cubicBezTo>
                <a:cubicBezTo>
                  <a:pt x="4362994" y="1741529"/>
                  <a:pt x="3523743" y="886934"/>
                  <a:pt x="2488474" y="886934"/>
                </a:cubicBezTo>
                <a:close/>
                <a:moveTo>
                  <a:pt x="0" y="0"/>
                </a:moveTo>
                <a:lnTo>
                  <a:pt x="4976949" y="0"/>
                </a:lnTo>
                <a:lnTo>
                  <a:pt x="4976949" y="5091249"/>
                </a:lnTo>
                <a:lnTo>
                  <a:pt x="0" y="50912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4" name="Donut 29">
            <a:extLst>
              <a:ext uri="{FF2B5EF4-FFF2-40B4-BE49-F238E27FC236}">
                <a16:creationId xmlns:a16="http://schemas.microsoft.com/office/drawing/2014/main" id="{003DD702-E814-47BA-A66A-51ED04392D33}"/>
              </a:ext>
            </a:extLst>
          </p:cNvPr>
          <p:cNvSpPr/>
          <p:nvPr/>
        </p:nvSpPr>
        <p:spPr>
          <a:xfrm>
            <a:off x="5694730" y="1376916"/>
            <a:ext cx="3203969" cy="3203968"/>
          </a:xfrm>
          <a:prstGeom prst="donut">
            <a:avLst>
              <a:gd name="adj" fmla="val 9626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16152C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15" name="texto">
            <a:extLst>
              <a:ext uri="{FF2B5EF4-FFF2-40B4-BE49-F238E27FC236}">
                <a16:creationId xmlns:a16="http://schemas.microsoft.com/office/drawing/2014/main" id="{AA2B5729-9DD8-459C-B806-EF9FB277C787}"/>
              </a:ext>
            </a:extLst>
          </p:cNvPr>
          <p:cNvSpPr txBox="1"/>
          <p:nvPr/>
        </p:nvSpPr>
        <p:spPr>
          <a:xfrm>
            <a:off x="6567989" y="2085210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0"/>
              </a:rPr>
              <a:t>70%</a:t>
            </a: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1EAC56B4-6C9F-4CF0-BE9C-03BE602A4D68}"/>
              </a:ext>
            </a:extLst>
          </p:cNvPr>
          <p:cNvSpPr/>
          <p:nvPr/>
        </p:nvSpPr>
        <p:spPr>
          <a:xfrm>
            <a:off x="10097486" y="1951630"/>
            <a:ext cx="3473277" cy="2890336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91000">
                <a:srgbClr val="336699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DEE2E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BB6E4E61-3A97-4439-934D-7081562B7594}"/>
              </a:ext>
            </a:extLst>
          </p:cNvPr>
          <p:cNvSpPr/>
          <p:nvPr/>
        </p:nvSpPr>
        <p:spPr>
          <a:xfrm>
            <a:off x="9742785" y="625095"/>
            <a:ext cx="4182709" cy="4278769"/>
          </a:xfrm>
          <a:custGeom>
            <a:avLst/>
            <a:gdLst>
              <a:gd name="connsiteX0" fmla="*/ 2488474 w 4976949"/>
              <a:gd name="connsiteY0" fmla="*/ 886934 h 5091249"/>
              <a:gd name="connsiteX1" fmla="*/ 613954 w 4976949"/>
              <a:gd name="connsiteY1" fmla="*/ 2795725 h 5091249"/>
              <a:gd name="connsiteX2" fmla="*/ 2488474 w 4976949"/>
              <a:gd name="connsiteY2" fmla="*/ 4704516 h 5091249"/>
              <a:gd name="connsiteX3" fmla="*/ 4362994 w 4976949"/>
              <a:gd name="connsiteY3" fmla="*/ 2795725 h 5091249"/>
              <a:gd name="connsiteX4" fmla="*/ 2488474 w 4976949"/>
              <a:gd name="connsiteY4" fmla="*/ 886934 h 5091249"/>
              <a:gd name="connsiteX5" fmla="*/ 0 w 4976949"/>
              <a:gd name="connsiteY5" fmla="*/ 0 h 5091249"/>
              <a:gd name="connsiteX6" fmla="*/ 4976949 w 4976949"/>
              <a:gd name="connsiteY6" fmla="*/ 0 h 5091249"/>
              <a:gd name="connsiteX7" fmla="*/ 4976949 w 4976949"/>
              <a:gd name="connsiteY7" fmla="*/ 5091249 h 5091249"/>
              <a:gd name="connsiteX8" fmla="*/ 0 w 4976949"/>
              <a:gd name="connsiteY8" fmla="*/ 5091249 h 50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6949" h="5091249">
                <a:moveTo>
                  <a:pt x="2488474" y="886934"/>
                </a:moveTo>
                <a:cubicBezTo>
                  <a:pt x="1453205" y="886934"/>
                  <a:pt x="613954" y="1741529"/>
                  <a:pt x="613954" y="2795725"/>
                </a:cubicBezTo>
                <a:cubicBezTo>
                  <a:pt x="613954" y="3849921"/>
                  <a:pt x="1453205" y="4704516"/>
                  <a:pt x="2488474" y="4704516"/>
                </a:cubicBezTo>
                <a:cubicBezTo>
                  <a:pt x="3523743" y="4704516"/>
                  <a:pt x="4362994" y="3849921"/>
                  <a:pt x="4362994" y="2795725"/>
                </a:cubicBezTo>
                <a:cubicBezTo>
                  <a:pt x="4362994" y="1741529"/>
                  <a:pt x="3523743" y="886934"/>
                  <a:pt x="2488474" y="886934"/>
                </a:cubicBezTo>
                <a:close/>
                <a:moveTo>
                  <a:pt x="0" y="0"/>
                </a:moveTo>
                <a:lnTo>
                  <a:pt x="4976949" y="0"/>
                </a:lnTo>
                <a:lnTo>
                  <a:pt x="4976949" y="5091249"/>
                </a:lnTo>
                <a:lnTo>
                  <a:pt x="0" y="50912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8" name="Donut 29">
            <a:extLst>
              <a:ext uri="{FF2B5EF4-FFF2-40B4-BE49-F238E27FC236}">
                <a16:creationId xmlns:a16="http://schemas.microsoft.com/office/drawing/2014/main" id="{5FF0603A-E32E-40A4-BC5A-46FA1EE78B5E}"/>
              </a:ext>
            </a:extLst>
          </p:cNvPr>
          <p:cNvSpPr/>
          <p:nvPr/>
        </p:nvSpPr>
        <p:spPr>
          <a:xfrm>
            <a:off x="10232140" y="1376916"/>
            <a:ext cx="3203969" cy="3203968"/>
          </a:xfrm>
          <a:prstGeom prst="donut">
            <a:avLst>
              <a:gd name="adj" fmla="val 9626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16152C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19" name="texto">
            <a:extLst>
              <a:ext uri="{FF2B5EF4-FFF2-40B4-BE49-F238E27FC236}">
                <a16:creationId xmlns:a16="http://schemas.microsoft.com/office/drawing/2014/main" id="{9370657C-3C78-468D-A8DB-C8A032DC19C0}"/>
              </a:ext>
            </a:extLst>
          </p:cNvPr>
          <p:cNvSpPr txBox="1"/>
          <p:nvPr/>
        </p:nvSpPr>
        <p:spPr>
          <a:xfrm>
            <a:off x="11100590" y="2085210"/>
            <a:ext cx="1467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0"/>
              </a:rPr>
              <a:t>90%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829B2A1-25BA-423E-B0F4-B68124ACAB68}"/>
              </a:ext>
            </a:extLst>
          </p:cNvPr>
          <p:cNvSpPr/>
          <p:nvPr/>
        </p:nvSpPr>
        <p:spPr>
          <a:xfrm>
            <a:off x="-881142" y="4511121"/>
            <a:ext cx="16915914" cy="392743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53901A3-FFC4-4F02-B9F3-D579EAE7E3FE}"/>
              </a:ext>
            </a:extLst>
          </p:cNvPr>
          <p:cNvSpPr txBox="1"/>
          <p:nvPr/>
        </p:nvSpPr>
        <p:spPr>
          <a:xfrm>
            <a:off x="1580793" y="5084101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Título Aqui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8C8AF67-B661-48AF-AC23-8ABFE81F0A9A}"/>
              </a:ext>
            </a:extLst>
          </p:cNvPr>
          <p:cNvSpPr txBox="1"/>
          <p:nvPr/>
        </p:nvSpPr>
        <p:spPr>
          <a:xfrm>
            <a:off x="1658916" y="5492867"/>
            <a:ext cx="270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 ipsum dolor sit amet, consectetur adipiscing elit.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4AC2A01-EB40-4392-A9AC-41C232E9173B}"/>
              </a:ext>
            </a:extLst>
          </p:cNvPr>
          <p:cNvSpPr txBox="1"/>
          <p:nvPr/>
        </p:nvSpPr>
        <p:spPr>
          <a:xfrm>
            <a:off x="6118203" y="5005376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Título Aqui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63DFDED-3E28-4AB6-9246-627B3CFEC14A}"/>
              </a:ext>
            </a:extLst>
          </p:cNvPr>
          <p:cNvSpPr txBox="1"/>
          <p:nvPr/>
        </p:nvSpPr>
        <p:spPr>
          <a:xfrm>
            <a:off x="6196326" y="5414142"/>
            <a:ext cx="270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 ipsum dolor sit amet, consectetur adipiscing elit.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7C19DBD-01AF-4C1B-9ED3-8F4E3C520936}"/>
              </a:ext>
            </a:extLst>
          </p:cNvPr>
          <p:cNvSpPr txBox="1"/>
          <p:nvPr/>
        </p:nvSpPr>
        <p:spPr>
          <a:xfrm>
            <a:off x="10678191" y="4926651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Título Aqui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9743159-429A-4A40-AAF8-089A697B56DE}"/>
              </a:ext>
            </a:extLst>
          </p:cNvPr>
          <p:cNvSpPr txBox="1"/>
          <p:nvPr/>
        </p:nvSpPr>
        <p:spPr>
          <a:xfrm>
            <a:off x="10756314" y="5335417"/>
            <a:ext cx="270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 ipsum dolor sit amet, consectetur adipiscing elit.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1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ENCHE">
            <a:extLst>
              <a:ext uri="{FF2B5EF4-FFF2-40B4-BE49-F238E27FC236}">
                <a16:creationId xmlns:a16="http://schemas.microsoft.com/office/drawing/2014/main" id="{36C98A49-0750-41BC-9466-0125E77CFA75}"/>
              </a:ext>
            </a:extLst>
          </p:cNvPr>
          <p:cNvSpPr/>
          <p:nvPr/>
        </p:nvSpPr>
        <p:spPr>
          <a:xfrm>
            <a:off x="1468053" y="2866030"/>
            <a:ext cx="2068291" cy="4985475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FORMA">
            <a:extLst>
              <a:ext uri="{FF2B5EF4-FFF2-40B4-BE49-F238E27FC236}">
                <a16:creationId xmlns:a16="http://schemas.microsoft.com/office/drawing/2014/main" id="{63CC0BF5-0DD5-43CC-AA3B-59264CCD6562}"/>
              </a:ext>
            </a:extLst>
          </p:cNvPr>
          <p:cNvSpPr>
            <a:spLocks noEditPoints="1"/>
          </p:cNvSpPr>
          <p:nvPr/>
        </p:nvSpPr>
        <p:spPr bwMode="auto">
          <a:xfrm>
            <a:off x="1436303" y="354688"/>
            <a:ext cx="2146339" cy="7520223"/>
          </a:xfrm>
          <a:custGeom>
            <a:avLst/>
            <a:gdLst>
              <a:gd name="T0" fmla="*/ 0 w 393"/>
              <a:gd name="T1" fmla="*/ 1384 h 1384"/>
              <a:gd name="T2" fmla="*/ 393 w 393"/>
              <a:gd name="T3" fmla="*/ 0 h 1384"/>
              <a:gd name="T4" fmla="*/ 379 w 393"/>
              <a:gd name="T5" fmla="*/ 744 h 1384"/>
              <a:gd name="T6" fmla="*/ 360 w 393"/>
              <a:gd name="T7" fmla="*/ 759 h 1384"/>
              <a:gd name="T8" fmla="*/ 332 w 393"/>
              <a:gd name="T9" fmla="*/ 762 h 1384"/>
              <a:gd name="T10" fmla="*/ 328 w 393"/>
              <a:gd name="T11" fmla="*/ 748 h 1384"/>
              <a:gd name="T12" fmla="*/ 348 w 393"/>
              <a:gd name="T13" fmla="*/ 666 h 1384"/>
              <a:gd name="T14" fmla="*/ 317 w 393"/>
              <a:gd name="T15" fmla="*/ 465 h 1384"/>
              <a:gd name="T16" fmla="*/ 294 w 393"/>
              <a:gd name="T17" fmla="*/ 356 h 1384"/>
              <a:gd name="T18" fmla="*/ 270 w 393"/>
              <a:gd name="T19" fmla="*/ 475 h 1384"/>
              <a:gd name="T20" fmla="*/ 289 w 393"/>
              <a:gd name="T21" fmla="*/ 872 h 1384"/>
              <a:gd name="T22" fmla="*/ 264 w 393"/>
              <a:gd name="T23" fmla="*/ 1256 h 1384"/>
              <a:gd name="T24" fmla="*/ 247 w 393"/>
              <a:gd name="T25" fmla="*/ 1375 h 1384"/>
              <a:gd name="T26" fmla="*/ 223 w 393"/>
              <a:gd name="T27" fmla="*/ 1331 h 1384"/>
              <a:gd name="T28" fmla="*/ 233 w 393"/>
              <a:gd name="T29" fmla="*/ 1211 h 1384"/>
              <a:gd name="T30" fmla="*/ 226 w 393"/>
              <a:gd name="T31" fmla="*/ 978 h 1384"/>
              <a:gd name="T32" fmla="*/ 196 w 393"/>
              <a:gd name="T33" fmla="*/ 724 h 1384"/>
              <a:gd name="T34" fmla="*/ 167 w 393"/>
              <a:gd name="T35" fmla="*/ 978 h 1384"/>
              <a:gd name="T36" fmla="*/ 160 w 393"/>
              <a:gd name="T37" fmla="*/ 1211 h 1384"/>
              <a:gd name="T38" fmla="*/ 170 w 393"/>
              <a:gd name="T39" fmla="*/ 1331 h 1384"/>
              <a:gd name="T40" fmla="*/ 146 w 393"/>
              <a:gd name="T41" fmla="*/ 1375 h 1384"/>
              <a:gd name="T42" fmla="*/ 129 w 393"/>
              <a:gd name="T43" fmla="*/ 1256 h 1384"/>
              <a:gd name="T44" fmla="*/ 104 w 393"/>
              <a:gd name="T45" fmla="*/ 872 h 1384"/>
              <a:gd name="T46" fmla="*/ 123 w 393"/>
              <a:gd name="T47" fmla="*/ 475 h 1384"/>
              <a:gd name="T48" fmla="*/ 99 w 393"/>
              <a:gd name="T49" fmla="*/ 356 h 1384"/>
              <a:gd name="T50" fmla="*/ 76 w 393"/>
              <a:gd name="T51" fmla="*/ 465 h 1384"/>
              <a:gd name="T52" fmla="*/ 45 w 393"/>
              <a:gd name="T53" fmla="*/ 666 h 1384"/>
              <a:gd name="T54" fmla="*/ 65 w 393"/>
              <a:gd name="T55" fmla="*/ 748 h 1384"/>
              <a:gd name="T56" fmla="*/ 61 w 393"/>
              <a:gd name="T57" fmla="*/ 762 h 1384"/>
              <a:gd name="T58" fmla="*/ 33 w 393"/>
              <a:gd name="T59" fmla="*/ 759 h 1384"/>
              <a:gd name="T60" fmla="*/ 13 w 393"/>
              <a:gd name="T61" fmla="*/ 744 h 1384"/>
              <a:gd name="T62" fmla="*/ 24 w 393"/>
              <a:gd name="T63" fmla="*/ 573 h 1384"/>
              <a:gd name="T64" fmla="*/ 45 w 393"/>
              <a:gd name="T65" fmla="*/ 326 h 1384"/>
              <a:gd name="T66" fmla="*/ 144 w 393"/>
              <a:gd name="T67" fmla="*/ 213 h 1384"/>
              <a:gd name="T68" fmla="*/ 165 w 393"/>
              <a:gd name="T69" fmla="*/ 154 h 1384"/>
              <a:gd name="T70" fmla="*/ 138 w 393"/>
              <a:gd name="T71" fmla="*/ 97 h 1384"/>
              <a:gd name="T72" fmla="*/ 144 w 393"/>
              <a:gd name="T73" fmla="*/ 66 h 1384"/>
              <a:gd name="T74" fmla="*/ 249 w 393"/>
              <a:gd name="T75" fmla="*/ 66 h 1384"/>
              <a:gd name="T76" fmla="*/ 254 w 393"/>
              <a:gd name="T77" fmla="*/ 97 h 1384"/>
              <a:gd name="T78" fmla="*/ 228 w 393"/>
              <a:gd name="T79" fmla="*/ 154 h 1384"/>
              <a:gd name="T80" fmla="*/ 248 w 393"/>
              <a:gd name="T81" fmla="*/ 213 h 1384"/>
              <a:gd name="T82" fmla="*/ 348 w 393"/>
              <a:gd name="T83" fmla="*/ 326 h 1384"/>
              <a:gd name="T84" fmla="*/ 369 w 393"/>
              <a:gd name="T85" fmla="*/ 573 h 1384"/>
              <a:gd name="T86" fmla="*/ 379 w 393"/>
              <a:gd name="T87" fmla="*/ 744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3" h="1384">
                <a:moveTo>
                  <a:pt x="0" y="0"/>
                </a:moveTo>
                <a:cubicBezTo>
                  <a:pt x="0" y="1384"/>
                  <a:pt x="0" y="1384"/>
                  <a:pt x="0" y="1384"/>
                </a:cubicBezTo>
                <a:cubicBezTo>
                  <a:pt x="393" y="1384"/>
                  <a:pt x="393" y="1384"/>
                  <a:pt x="393" y="1384"/>
                </a:cubicBezTo>
                <a:cubicBezTo>
                  <a:pt x="393" y="0"/>
                  <a:pt x="393" y="0"/>
                  <a:pt x="393" y="0"/>
                </a:cubicBezTo>
                <a:lnTo>
                  <a:pt x="0" y="0"/>
                </a:lnTo>
                <a:close/>
                <a:moveTo>
                  <a:pt x="379" y="744"/>
                </a:moveTo>
                <a:cubicBezTo>
                  <a:pt x="373" y="758"/>
                  <a:pt x="365" y="767"/>
                  <a:pt x="362" y="767"/>
                </a:cubicBezTo>
                <a:cubicBezTo>
                  <a:pt x="358" y="766"/>
                  <a:pt x="360" y="759"/>
                  <a:pt x="360" y="759"/>
                </a:cubicBezTo>
                <a:cubicBezTo>
                  <a:pt x="360" y="759"/>
                  <a:pt x="344" y="769"/>
                  <a:pt x="340" y="767"/>
                </a:cubicBezTo>
                <a:cubicBezTo>
                  <a:pt x="336" y="764"/>
                  <a:pt x="335" y="766"/>
                  <a:pt x="332" y="762"/>
                </a:cubicBezTo>
                <a:cubicBezTo>
                  <a:pt x="329" y="757"/>
                  <a:pt x="334" y="753"/>
                  <a:pt x="334" y="753"/>
                </a:cubicBezTo>
                <a:cubicBezTo>
                  <a:pt x="334" y="753"/>
                  <a:pt x="330" y="751"/>
                  <a:pt x="328" y="748"/>
                </a:cubicBezTo>
                <a:cubicBezTo>
                  <a:pt x="325" y="745"/>
                  <a:pt x="346" y="734"/>
                  <a:pt x="346" y="718"/>
                </a:cubicBezTo>
                <a:cubicBezTo>
                  <a:pt x="346" y="702"/>
                  <a:pt x="343" y="684"/>
                  <a:pt x="348" y="666"/>
                </a:cubicBezTo>
                <a:cubicBezTo>
                  <a:pt x="353" y="647"/>
                  <a:pt x="325" y="594"/>
                  <a:pt x="320" y="538"/>
                </a:cubicBezTo>
                <a:cubicBezTo>
                  <a:pt x="316" y="482"/>
                  <a:pt x="322" y="483"/>
                  <a:pt x="317" y="465"/>
                </a:cubicBezTo>
                <a:cubicBezTo>
                  <a:pt x="313" y="446"/>
                  <a:pt x="294" y="381"/>
                  <a:pt x="294" y="358"/>
                </a:cubicBezTo>
                <a:cubicBezTo>
                  <a:pt x="294" y="357"/>
                  <a:pt x="294" y="357"/>
                  <a:pt x="294" y="356"/>
                </a:cubicBezTo>
                <a:cubicBezTo>
                  <a:pt x="294" y="356"/>
                  <a:pt x="289" y="387"/>
                  <a:pt x="280" y="397"/>
                </a:cubicBezTo>
                <a:cubicBezTo>
                  <a:pt x="272" y="406"/>
                  <a:pt x="268" y="467"/>
                  <a:pt x="270" y="475"/>
                </a:cubicBezTo>
                <a:cubicBezTo>
                  <a:pt x="273" y="482"/>
                  <a:pt x="319" y="586"/>
                  <a:pt x="318" y="654"/>
                </a:cubicBezTo>
                <a:cubicBezTo>
                  <a:pt x="318" y="722"/>
                  <a:pt x="287" y="849"/>
                  <a:pt x="289" y="872"/>
                </a:cubicBezTo>
                <a:cubicBezTo>
                  <a:pt x="290" y="894"/>
                  <a:pt x="299" y="961"/>
                  <a:pt x="299" y="1016"/>
                </a:cubicBezTo>
                <a:cubicBezTo>
                  <a:pt x="300" y="1071"/>
                  <a:pt x="262" y="1199"/>
                  <a:pt x="264" y="1256"/>
                </a:cubicBezTo>
                <a:cubicBezTo>
                  <a:pt x="265" y="1312"/>
                  <a:pt x="287" y="1349"/>
                  <a:pt x="280" y="1359"/>
                </a:cubicBezTo>
                <a:cubicBezTo>
                  <a:pt x="274" y="1369"/>
                  <a:pt x="254" y="1375"/>
                  <a:pt x="247" y="1375"/>
                </a:cubicBezTo>
                <a:cubicBezTo>
                  <a:pt x="247" y="1375"/>
                  <a:pt x="241" y="1382"/>
                  <a:pt x="233" y="1379"/>
                </a:cubicBezTo>
                <a:cubicBezTo>
                  <a:pt x="224" y="1377"/>
                  <a:pt x="221" y="1355"/>
                  <a:pt x="223" y="1331"/>
                </a:cubicBezTo>
                <a:cubicBezTo>
                  <a:pt x="225" y="1308"/>
                  <a:pt x="224" y="1277"/>
                  <a:pt x="220" y="1263"/>
                </a:cubicBezTo>
                <a:cubicBezTo>
                  <a:pt x="215" y="1250"/>
                  <a:pt x="236" y="1232"/>
                  <a:pt x="233" y="1211"/>
                </a:cubicBezTo>
                <a:cubicBezTo>
                  <a:pt x="229" y="1190"/>
                  <a:pt x="236" y="1174"/>
                  <a:pt x="227" y="1118"/>
                </a:cubicBezTo>
                <a:cubicBezTo>
                  <a:pt x="219" y="1062"/>
                  <a:pt x="220" y="1005"/>
                  <a:pt x="226" y="978"/>
                </a:cubicBezTo>
                <a:cubicBezTo>
                  <a:pt x="232" y="950"/>
                  <a:pt x="219" y="891"/>
                  <a:pt x="214" y="873"/>
                </a:cubicBezTo>
                <a:cubicBezTo>
                  <a:pt x="209" y="855"/>
                  <a:pt x="196" y="724"/>
                  <a:pt x="196" y="724"/>
                </a:cubicBezTo>
                <a:cubicBezTo>
                  <a:pt x="196" y="724"/>
                  <a:pt x="184" y="855"/>
                  <a:pt x="179" y="873"/>
                </a:cubicBezTo>
                <a:cubicBezTo>
                  <a:pt x="174" y="891"/>
                  <a:pt x="161" y="950"/>
                  <a:pt x="167" y="978"/>
                </a:cubicBezTo>
                <a:cubicBezTo>
                  <a:pt x="172" y="1005"/>
                  <a:pt x="174" y="1062"/>
                  <a:pt x="165" y="1118"/>
                </a:cubicBezTo>
                <a:cubicBezTo>
                  <a:pt x="156" y="1174"/>
                  <a:pt x="163" y="1190"/>
                  <a:pt x="160" y="1211"/>
                </a:cubicBezTo>
                <a:cubicBezTo>
                  <a:pt x="157" y="1232"/>
                  <a:pt x="177" y="1250"/>
                  <a:pt x="173" y="1263"/>
                </a:cubicBezTo>
                <a:cubicBezTo>
                  <a:pt x="169" y="1277"/>
                  <a:pt x="168" y="1308"/>
                  <a:pt x="170" y="1331"/>
                </a:cubicBezTo>
                <a:cubicBezTo>
                  <a:pt x="172" y="1355"/>
                  <a:pt x="169" y="1377"/>
                  <a:pt x="160" y="1379"/>
                </a:cubicBezTo>
                <a:cubicBezTo>
                  <a:pt x="151" y="1382"/>
                  <a:pt x="146" y="1375"/>
                  <a:pt x="146" y="1375"/>
                </a:cubicBezTo>
                <a:cubicBezTo>
                  <a:pt x="139" y="1375"/>
                  <a:pt x="119" y="1369"/>
                  <a:pt x="113" y="1359"/>
                </a:cubicBezTo>
                <a:cubicBezTo>
                  <a:pt x="106" y="1349"/>
                  <a:pt x="128" y="1312"/>
                  <a:pt x="129" y="1256"/>
                </a:cubicBezTo>
                <a:cubicBezTo>
                  <a:pt x="130" y="1199"/>
                  <a:pt x="93" y="1071"/>
                  <a:pt x="94" y="1016"/>
                </a:cubicBezTo>
                <a:cubicBezTo>
                  <a:pt x="94" y="961"/>
                  <a:pt x="102" y="894"/>
                  <a:pt x="104" y="872"/>
                </a:cubicBezTo>
                <a:cubicBezTo>
                  <a:pt x="105" y="849"/>
                  <a:pt x="75" y="722"/>
                  <a:pt x="74" y="654"/>
                </a:cubicBezTo>
                <a:cubicBezTo>
                  <a:pt x="74" y="586"/>
                  <a:pt x="120" y="482"/>
                  <a:pt x="123" y="475"/>
                </a:cubicBezTo>
                <a:cubicBezTo>
                  <a:pt x="125" y="467"/>
                  <a:pt x="121" y="406"/>
                  <a:pt x="113" y="397"/>
                </a:cubicBezTo>
                <a:cubicBezTo>
                  <a:pt x="104" y="387"/>
                  <a:pt x="99" y="356"/>
                  <a:pt x="99" y="356"/>
                </a:cubicBezTo>
                <a:cubicBezTo>
                  <a:pt x="99" y="357"/>
                  <a:pt x="99" y="357"/>
                  <a:pt x="99" y="358"/>
                </a:cubicBezTo>
                <a:cubicBezTo>
                  <a:pt x="99" y="381"/>
                  <a:pt x="80" y="446"/>
                  <a:pt x="76" y="465"/>
                </a:cubicBezTo>
                <a:cubicBezTo>
                  <a:pt x="71" y="483"/>
                  <a:pt x="77" y="482"/>
                  <a:pt x="73" y="538"/>
                </a:cubicBezTo>
                <a:cubicBezTo>
                  <a:pt x="68" y="594"/>
                  <a:pt x="40" y="647"/>
                  <a:pt x="45" y="666"/>
                </a:cubicBezTo>
                <a:cubicBezTo>
                  <a:pt x="50" y="684"/>
                  <a:pt x="47" y="702"/>
                  <a:pt x="47" y="718"/>
                </a:cubicBezTo>
                <a:cubicBezTo>
                  <a:pt x="47" y="734"/>
                  <a:pt x="67" y="745"/>
                  <a:pt x="65" y="748"/>
                </a:cubicBezTo>
                <a:cubicBezTo>
                  <a:pt x="62" y="751"/>
                  <a:pt x="59" y="753"/>
                  <a:pt x="59" y="753"/>
                </a:cubicBezTo>
                <a:cubicBezTo>
                  <a:pt x="59" y="753"/>
                  <a:pt x="64" y="757"/>
                  <a:pt x="61" y="762"/>
                </a:cubicBezTo>
                <a:cubicBezTo>
                  <a:pt x="58" y="766"/>
                  <a:pt x="57" y="764"/>
                  <a:pt x="53" y="767"/>
                </a:cubicBezTo>
                <a:cubicBezTo>
                  <a:pt x="49" y="769"/>
                  <a:pt x="33" y="759"/>
                  <a:pt x="33" y="759"/>
                </a:cubicBezTo>
                <a:cubicBezTo>
                  <a:pt x="33" y="759"/>
                  <a:pt x="35" y="766"/>
                  <a:pt x="31" y="767"/>
                </a:cubicBezTo>
                <a:cubicBezTo>
                  <a:pt x="27" y="767"/>
                  <a:pt x="20" y="758"/>
                  <a:pt x="13" y="744"/>
                </a:cubicBezTo>
                <a:cubicBezTo>
                  <a:pt x="7" y="731"/>
                  <a:pt x="18" y="674"/>
                  <a:pt x="18" y="674"/>
                </a:cubicBezTo>
                <a:cubicBezTo>
                  <a:pt x="18" y="674"/>
                  <a:pt x="25" y="655"/>
                  <a:pt x="24" y="573"/>
                </a:cubicBezTo>
                <a:cubicBezTo>
                  <a:pt x="23" y="491"/>
                  <a:pt x="31" y="475"/>
                  <a:pt x="34" y="459"/>
                </a:cubicBezTo>
                <a:cubicBezTo>
                  <a:pt x="37" y="444"/>
                  <a:pt x="42" y="390"/>
                  <a:pt x="45" y="326"/>
                </a:cubicBezTo>
                <a:cubicBezTo>
                  <a:pt x="48" y="262"/>
                  <a:pt x="55" y="262"/>
                  <a:pt x="64" y="247"/>
                </a:cubicBezTo>
                <a:cubicBezTo>
                  <a:pt x="72" y="232"/>
                  <a:pt x="135" y="217"/>
                  <a:pt x="144" y="213"/>
                </a:cubicBezTo>
                <a:cubicBezTo>
                  <a:pt x="153" y="210"/>
                  <a:pt x="164" y="201"/>
                  <a:pt x="165" y="194"/>
                </a:cubicBezTo>
                <a:cubicBezTo>
                  <a:pt x="167" y="187"/>
                  <a:pt x="165" y="154"/>
                  <a:pt x="165" y="154"/>
                </a:cubicBezTo>
                <a:cubicBezTo>
                  <a:pt x="147" y="138"/>
                  <a:pt x="146" y="111"/>
                  <a:pt x="146" y="111"/>
                </a:cubicBezTo>
                <a:cubicBezTo>
                  <a:pt x="139" y="111"/>
                  <a:pt x="139" y="101"/>
                  <a:pt x="138" y="97"/>
                </a:cubicBezTo>
                <a:cubicBezTo>
                  <a:pt x="138" y="94"/>
                  <a:pt x="134" y="79"/>
                  <a:pt x="134" y="71"/>
                </a:cubicBezTo>
                <a:cubicBezTo>
                  <a:pt x="134" y="64"/>
                  <a:pt x="144" y="66"/>
                  <a:pt x="144" y="66"/>
                </a:cubicBezTo>
                <a:cubicBezTo>
                  <a:pt x="144" y="6"/>
                  <a:pt x="175" y="0"/>
                  <a:pt x="196" y="0"/>
                </a:cubicBezTo>
                <a:cubicBezTo>
                  <a:pt x="218" y="0"/>
                  <a:pt x="249" y="6"/>
                  <a:pt x="249" y="66"/>
                </a:cubicBezTo>
                <a:cubicBezTo>
                  <a:pt x="249" y="66"/>
                  <a:pt x="258" y="64"/>
                  <a:pt x="259" y="71"/>
                </a:cubicBezTo>
                <a:cubicBezTo>
                  <a:pt x="259" y="79"/>
                  <a:pt x="255" y="94"/>
                  <a:pt x="254" y="97"/>
                </a:cubicBezTo>
                <a:cubicBezTo>
                  <a:pt x="254" y="101"/>
                  <a:pt x="254" y="111"/>
                  <a:pt x="247" y="111"/>
                </a:cubicBezTo>
                <a:cubicBezTo>
                  <a:pt x="247" y="111"/>
                  <a:pt x="245" y="138"/>
                  <a:pt x="228" y="154"/>
                </a:cubicBezTo>
                <a:cubicBezTo>
                  <a:pt x="228" y="154"/>
                  <a:pt x="226" y="187"/>
                  <a:pt x="228" y="194"/>
                </a:cubicBezTo>
                <a:cubicBezTo>
                  <a:pt x="229" y="201"/>
                  <a:pt x="240" y="210"/>
                  <a:pt x="248" y="213"/>
                </a:cubicBezTo>
                <a:cubicBezTo>
                  <a:pt x="257" y="217"/>
                  <a:pt x="321" y="232"/>
                  <a:pt x="329" y="247"/>
                </a:cubicBezTo>
                <a:cubicBezTo>
                  <a:pt x="337" y="262"/>
                  <a:pt x="344" y="262"/>
                  <a:pt x="348" y="326"/>
                </a:cubicBezTo>
                <a:cubicBezTo>
                  <a:pt x="351" y="390"/>
                  <a:pt x="356" y="444"/>
                  <a:pt x="359" y="459"/>
                </a:cubicBezTo>
                <a:cubicBezTo>
                  <a:pt x="362" y="475"/>
                  <a:pt x="370" y="491"/>
                  <a:pt x="369" y="573"/>
                </a:cubicBezTo>
                <a:cubicBezTo>
                  <a:pt x="367" y="655"/>
                  <a:pt x="374" y="674"/>
                  <a:pt x="374" y="674"/>
                </a:cubicBezTo>
                <a:cubicBezTo>
                  <a:pt x="374" y="674"/>
                  <a:pt x="386" y="731"/>
                  <a:pt x="379" y="7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14" name="LINHA">
            <a:extLst>
              <a:ext uri="{FF2B5EF4-FFF2-40B4-BE49-F238E27FC236}">
                <a16:creationId xmlns:a16="http://schemas.microsoft.com/office/drawing/2014/main" id="{B09CB169-3673-4127-AB4E-B10A23263D47}"/>
              </a:ext>
            </a:extLst>
          </p:cNvPr>
          <p:cNvSpPr>
            <a:spLocks/>
          </p:cNvSpPr>
          <p:nvPr/>
        </p:nvSpPr>
        <p:spPr bwMode="auto">
          <a:xfrm>
            <a:off x="1468053" y="358215"/>
            <a:ext cx="2068291" cy="7508744"/>
          </a:xfrm>
          <a:custGeom>
            <a:avLst/>
            <a:gdLst>
              <a:gd name="T0" fmla="*/ 17 w 379"/>
              <a:gd name="T1" fmla="*/ 573 h 1382"/>
              <a:gd name="T2" fmla="*/ 38 w 379"/>
              <a:gd name="T3" fmla="*/ 326 h 1382"/>
              <a:gd name="T4" fmla="*/ 138 w 379"/>
              <a:gd name="T5" fmla="*/ 213 h 1382"/>
              <a:gd name="T6" fmla="*/ 158 w 379"/>
              <a:gd name="T7" fmla="*/ 154 h 1382"/>
              <a:gd name="T8" fmla="*/ 132 w 379"/>
              <a:gd name="T9" fmla="*/ 97 h 1382"/>
              <a:gd name="T10" fmla="*/ 137 w 379"/>
              <a:gd name="T11" fmla="*/ 66 h 1382"/>
              <a:gd name="T12" fmla="*/ 242 w 379"/>
              <a:gd name="T13" fmla="*/ 66 h 1382"/>
              <a:gd name="T14" fmla="*/ 248 w 379"/>
              <a:gd name="T15" fmla="*/ 97 h 1382"/>
              <a:gd name="T16" fmla="*/ 221 w 379"/>
              <a:gd name="T17" fmla="*/ 154 h 1382"/>
              <a:gd name="T18" fmla="*/ 242 w 379"/>
              <a:gd name="T19" fmla="*/ 213 h 1382"/>
              <a:gd name="T20" fmla="*/ 341 w 379"/>
              <a:gd name="T21" fmla="*/ 326 h 1382"/>
              <a:gd name="T22" fmla="*/ 362 w 379"/>
              <a:gd name="T23" fmla="*/ 573 h 1382"/>
              <a:gd name="T24" fmla="*/ 373 w 379"/>
              <a:gd name="T25" fmla="*/ 744 h 1382"/>
              <a:gd name="T26" fmla="*/ 353 w 379"/>
              <a:gd name="T27" fmla="*/ 759 h 1382"/>
              <a:gd name="T28" fmla="*/ 325 w 379"/>
              <a:gd name="T29" fmla="*/ 762 h 1382"/>
              <a:gd name="T30" fmla="*/ 321 w 379"/>
              <a:gd name="T31" fmla="*/ 748 h 1382"/>
              <a:gd name="T32" fmla="*/ 341 w 379"/>
              <a:gd name="T33" fmla="*/ 666 h 1382"/>
              <a:gd name="T34" fmla="*/ 310 w 379"/>
              <a:gd name="T35" fmla="*/ 465 h 1382"/>
              <a:gd name="T36" fmla="*/ 287 w 379"/>
              <a:gd name="T37" fmla="*/ 356 h 1382"/>
              <a:gd name="T38" fmla="*/ 263 w 379"/>
              <a:gd name="T39" fmla="*/ 475 h 1382"/>
              <a:gd name="T40" fmla="*/ 282 w 379"/>
              <a:gd name="T41" fmla="*/ 872 h 1382"/>
              <a:gd name="T42" fmla="*/ 257 w 379"/>
              <a:gd name="T43" fmla="*/ 1256 h 1382"/>
              <a:gd name="T44" fmla="*/ 240 w 379"/>
              <a:gd name="T45" fmla="*/ 1375 h 1382"/>
              <a:gd name="T46" fmla="*/ 216 w 379"/>
              <a:gd name="T47" fmla="*/ 1331 h 1382"/>
              <a:gd name="T48" fmla="*/ 226 w 379"/>
              <a:gd name="T49" fmla="*/ 1211 h 1382"/>
              <a:gd name="T50" fmla="*/ 219 w 379"/>
              <a:gd name="T51" fmla="*/ 978 h 1382"/>
              <a:gd name="T52" fmla="*/ 190 w 379"/>
              <a:gd name="T53" fmla="*/ 724 h 1382"/>
              <a:gd name="T54" fmla="*/ 160 w 379"/>
              <a:gd name="T55" fmla="*/ 978 h 1382"/>
              <a:gd name="T56" fmla="*/ 153 w 379"/>
              <a:gd name="T57" fmla="*/ 1211 h 1382"/>
              <a:gd name="T58" fmla="*/ 163 w 379"/>
              <a:gd name="T59" fmla="*/ 1331 h 1382"/>
              <a:gd name="T60" fmla="*/ 139 w 379"/>
              <a:gd name="T61" fmla="*/ 1375 h 1382"/>
              <a:gd name="T62" fmla="*/ 122 w 379"/>
              <a:gd name="T63" fmla="*/ 1256 h 1382"/>
              <a:gd name="T64" fmla="*/ 97 w 379"/>
              <a:gd name="T65" fmla="*/ 872 h 1382"/>
              <a:gd name="T66" fmla="*/ 116 w 379"/>
              <a:gd name="T67" fmla="*/ 475 h 1382"/>
              <a:gd name="T68" fmla="*/ 92 w 379"/>
              <a:gd name="T69" fmla="*/ 356 h 1382"/>
              <a:gd name="T70" fmla="*/ 69 w 379"/>
              <a:gd name="T71" fmla="*/ 465 h 1382"/>
              <a:gd name="T72" fmla="*/ 38 w 379"/>
              <a:gd name="T73" fmla="*/ 666 h 1382"/>
              <a:gd name="T74" fmla="*/ 58 w 379"/>
              <a:gd name="T75" fmla="*/ 748 h 1382"/>
              <a:gd name="T76" fmla="*/ 54 w 379"/>
              <a:gd name="T77" fmla="*/ 762 h 1382"/>
              <a:gd name="T78" fmla="*/ 26 w 379"/>
              <a:gd name="T79" fmla="*/ 759 h 1382"/>
              <a:gd name="T80" fmla="*/ 6 w 379"/>
              <a:gd name="T81" fmla="*/ 744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9" h="1382">
                <a:moveTo>
                  <a:pt x="12" y="674"/>
                </a:moveTo>
                <a:cubicBezTo>
                  <a:pt x="12" y="674"/>
                  <a:pt x="19" y="655"/>
                  <a:pt x="17" y="573"/>
                </a:cubicBezTo>
                <a:cubicBezTo>
                  <a:pt x="16" y="491"/>
                  <a:pt x="24" y="475"/>
                  <a:pt x="27" y="459"/>
                </a:cubicBezTo>
                <a:cubicBezTo>
                  <a:pt x="30" y="444"/>
                  <a:pt x="35" y="390"/>
                  <a:pt x="38" y="326"/>
                </a:cubicBezTo>
                <a:cubicBezTo>
                  <a:pt x="41" y="262"/>
                  <a:pt x="48" y="262"/>
                  <a:pt x="57" y="247"/>
                </a:cubicBezTo>
                <a:cubicBezTo>
                  <a:pt x="65" y="232"/>
                  <a:pt x="129" y="217"/>
                  <a:pt x="138" y="213"/>
                </a:cubicBezTo>
                <a:cubicBezTo>
                  <a:pt x="146" y="210"/>
                  <a:pt x="157" y="201"/>
                  <a:pt x="158" y="194"/>
                </a:cubicBezTo>
                <a:cubicBezTo>
                  <a:pt x="160" y="187"/>
                  <a:pt x="158" y="154"/>
                  <a:pt x="158" y="154"/>
                </a:cubicBezTo>
                <a:cubicBezTo>
                  <a:pt x="141" y="138"/>
                  <a:pt x="139" y="111"/>
                  <a:pt x="139" y="111"/>
                </a:cubicBezTo>
                <a:cubicBezTo>
                  <a:pt x="132" y="111"/>
                  <a:pt x="132" y="101"/>
                  <a:pt x="132" y="97"/>
                </a:cubicBezTo>
                <a:cubicBezTo>
                  <a:pt x="131" y="94"/>
                  <a:pt x="127" y="79"/>
                  <a:pt x="127" y="71"/>
                </a:cubicBezTo>
                <a:cubicBezTo>
                  <a:pt x="128" y="64"/>
                  <a:pt x="137" y="66"/>
                  <a:pt x="137" y="66"/>
                </a:cubicBezTo>
                <a:cubicBezTo>
                  <a:pt x="137" y="6"/>
                  <a:pt x="168" y="0"/>
                  <a:pt x="190" y="0"/>
                </a:cubicBezTo>
                <a:cubicBezTo>
                  <a:pt x="211" y="0"/>
                  <a:pt x="242" y="6"/>
                  <a:pt x="242" y="66"/>
                </a:cubicBezTo>
                <a:cubicBezTo>
                  <a:pt x="242" y="66"/>
                  <a:pt x="252" y="64"/>
                  <a:pt x="252" y="71"/>
                </a:cubicBezTo>
                <a:cubicBezTo>
                  <a:pt x="252" y="79"/>
                  <a:pt x="248" y="94"/>
                  <a:pt x="248" y="97"/>
                </a:cubicBezTo>
                <a:cubicBezTo>
                  <a:pt x="247" y="101"/>
                  <a:pt x="247" y="111"/>
                  <a:pt x="240" y="111"/>
                </a:cubicBezTo>
                <a:cubicBezTo>
                  <a:pt x="240" y="111"/>
                  <a:pt x="239" y="138"/>
                  <a:pt x="221" y="154"/>
                </a:cubicBezTo>
                <a:cubicBezTo>
                  <a:pt x="221" y="154"/>
                  <a:pt x="219" y="187"/>
                  <a:pt x="221" y="194"/>
                </a:cubicBezTo>
                <a:cubicBezTo>
                  <a:pt x="222" y="201"/>
                  <a:pt x="233" y="210"/>
                  <a:pt x="242" y="213"/>
                </a:cubicBezTo>
                <a:cubicBezTo>
                  <a:pt x="250" y="217"/>
                  <a:pt x="314" y="232"/>
                  <a:pt x="322" y="247"/>
                </a:cubicBezTo>
                <a:cubicBezTo>
                  <a:pt x="331" y="262"/>
                  <a:pt x="338" y="262"/>
                  <a:pt x="341" y="326"/>
                </a:cubicBezTo>
                <a:cubicBezTo>
                  <a:pt x="344" y="390"/>
                  <a:pt x="349" y="444"/>
                  <a:pt x="352" y="459"/>
                </a:cubicBezTo>
                <a:cubicBezTo>
                  <a:pt x="355" y="475"/>
                  <a:pt x="363" y="491"/>
                  <a:pt x="362" y="573"/>
                </a:cubicBezTo>
                <a:cubicBezTo>
                  <a:pt x="360" y="655"/>
                  <a:pt x="367" y="674"/>
                  <a:pt x="367" y="674"/>
                </a:cubicBezTo>
                <a:cubicBezTo>
                  <a:pt x="367" y="674"/>
                  <a:pt x="379" y="731"/>
                  <a:pt x="373" y="744"/>
                </a:cubicBezTo>
                <a:cubicBezTo>
                  <a:pt x="366" y="758"/>
                  <a:pt x="359" y="767"/>
                  <a:pt x="355" y="767"/>
                </a:cubicBezTo>
                <a:cubicBezTo>
                  <a:pt x="351" y="766"/>
                  <a:pt x="353" y="759"/>
                  <a:pt x="353" y="759"/>
                </a:cubicBezTo>
                <a:cubicBezTo>
                  <a:pt x="353" y="759"/>
                  <a:pt x="337" y="769"/>
                  <a:pt x="333" y="767"/>
                </a:cubicBezTo>
                <a:cubicBezTo>
                  <a:pt x="329" y="764"/>
                  <a:pt x="328" y="766"/>
                  <a:pt x="325" y="762"/>
                </a:cubicBezTo>
                <a:cubicBezTo>
                  <a:pt x="322" y="757"/>
                  <a:pt x="327" y="753"/>
                  <a:pt x="327" y="753"/>
                </a:cubicBezTo>
                <a:cubicBezTo>
                  <a:pt x="327" y="753"/>
                  <a:pt x="324" y="751"/>
                  <a:pt x="321" y="748"/>
                </a:cubicBezTo>
                <a:cubicBezTo>
                  <a:pt x="319" y="745"/>
                  <a:pt x="339" y="734"/>
                  <a:pt x="339" y="718"/>
                </a:cubicBezTo>
                <a:cubicBezTo>
                  <a:pt x="339" y="702"/>
                  <a:pt x="336" y="684"/>
                  <a:pt x="341" y="666"/>
                </a:cubicBezTo>
                <a:cubicBezTo>
                  <a:pt x="346" y="647"/>
                  <a:pt x="318" y="594"/>
                  <a:pt x="313" y="538"/>
                </a:cubicBezTo>
                <a:cubicBezTo>
                  <a:pt x="309" y="482"/>
                  <a:pt x="315" y="483"/>
                  <a:pt x="310" y="465"/>
                </a:cubicBezTo>
                <a:cubicBezTo>
                  <a:pt x="306" y="446"/>
                  <a:pt x="287" y="381"/>
                  <a:pt x="287" y="358"/>
                </a:cubicBezTo>
                <a:cubicBezTo>
                  <a:pt x="287" y="357"/>
                  <a:pt x="287" y="357"/>
                  <a:pt x="287" y="356"/>
                </a:cubicBezTo>
                <a:cubicBezTo>
                  <a:pt x="287" y="356"/>
                  <a:pt x="282" y="387"/>
                  <a:pt x="273" y="397"/>
                </a:cubicBezTo>
                <a:cubicBezTo>
                  <a:pt x="265" y="406"/>
                  <a:pt x="261" y="467"/>
                  <a:pt x="263" y="475"/>
                </a:cubicBezTo>
                <a:cubicBezTo>
                  <a:pt x="266" y="482"/>
                  <a:pt x="312" y="586"/>
                  <a:pt x="312" y="654"/>
                </a:cubicBezTo>
                <a:cubicBezTo>
                  <a:pt x="311" y="722"/>
                  <a:pt x="281" y="849"/>
                  <a:pt x="282" y="872"/>
                </a:cubicBezTo>
                <a:cubicBezTo>
                  <a:pt x="284" y="894"/>
                  <a:pt x="292" y="961"/>
                  <a:pt x="292" y="1016"/>
                </a:cubicBezTo>
                <a:cubicBezTo>
                  <a:pt x="293" y="1071"/>
                  <a:pt x="256" y="1199"/>
                  <a:pt x="257" y="1256"/>
                </a:cubicBezTo>
                <a:cubicBezTo>
                  <a:pt x="258" y="1312"/>
                  <a:pt x="280" y="1349"/>
                  <a:pt x="273" y="1359"/>
                </a:cubicBezTo>
                <a:cubicBezTo>
                  <a:pt x="267" y="1369"/>
                  <a:pt x="247" y="1375"/>
                  <a:pt x="240" y="1375"/>
                </a:cubicBezTo>
                <a:cubicBezTo>
                  <a:pt x="240" y="1375"/>
                  <a:pt x="235" y="1382"/>
                  <a:pt x="226" y="1379"/>
                </a:cubicBezTo>
                <a:cubicBezTo>
                  <a:pt x="217" y="1377"/>
                  <a:pt x="214" y="1355"/>
                  <a:pt x="216" y="1331"/>
                </a:cubicBezTo>
                <a:cubicBezTo>
                  <a:pt x="218" y="1308"/>
                  <a:pt x="217" y="1277"/>
                  <a:pt x="213" y="1263"/>
                </a:cubicBezTo>
                <a:cubicBezTo>
                  <a:pt x="209" y="1250"/>
                  <a:pt x="229" y="1232"/>
                  <a:pt x="226" y="1211"/>
                </a:cubicBezTo>
                <a:cubicBezTo>
                  <a:pt x="222" y="1190"/>
                  <a:pt x="229" y="1174"/>
                  <a:pt x="221" y="1118"/>
                </a:cubicBezTo>
                <a:cubicBezTo>
                  <a:pt x="212" y="1062"/>
                  <a:pt x="214" y="1005"/>
                  <a:pt x="219" y="978"/>
                </a:cubicBezTo>
                <a:cubicBezTo>
                  <a:pt x="225" y="950"/>
                  <a:pt x="212" y="891"/>
                  <a:pt x="207" y="873"/>
                </a:cubicBezTo>
                <a:cubicBezTo>
                  <a:pt x="202" y="855"/>
                  <a:pt x="190" y="724"/>
                  <a:pt x="190" y="724"/>
                </a:cubicBezTo>
                <a:cubicBezTo>
                  <a:pt x="190" y="724"/>
                  <a:pt x="177" y="855"/>
                  <a:pt x="172" y="873"/>
                </a:cubicBezTo>
                <a:cubicBezTo>
                  <a:pt x="167" y="891"/>
                  <a:pt x="154" y="950"/>
                  <a:pt x="160" y="978"/>
                </a:cubicBezTo>
                <a:cubicBezTo>
                  <a:pt x="165" y="1005"/>
                  <a:pt x="167" y="1062"/>
                  <a:pt x="158" y="1118"/>
                </a:cubicBezTo>
                <a:cubicBezTo>
                  <a:pt x="150" y="1174"/>
                  <a:pt x="157" y="1190"/>
                  <a:pt x="153" y="1211"/>
                </a:cubicBezTo>
                <a:cubicBezTo>
                  <a:pt x="150" y="1232"/>
                  <a:pt x="171" y="1250"/>
                  <a:pt x="166" y="1263"/>
                </a:cubicBezTo>
                <a:cubicBezTo>
                  <a:pt x="162" y="1277"/>
                  <a:pt x="161" y="1308"/>
                  <a:pt x="163" y="1331"/>
                </a:cubicBezTo>
                <a:cubicBezTo>
                  <a:pt x="165" y="1355"/>
                  <a:pt x="162" y="1377"/>
                  <a:pt x="153" y="1379"/>
                </a:cubicBezTo>
                <a:cubicBezTo>
                  <a:pt x="145" y="1382"/>
                  <a:pt x="139" y="1375"/>
                  <a:pt x="139" y="1375"/>
                </a:cubicBezTo>
                <a:cubicBezTo>
                  <a:pt x="132" y="1375"/>
                  <a:pt x="112" y="1369"/>
                  <a:pt x="106" y="1359"/>
                </a:cubicBezTo>
                <a:cubicBezTo>
                  <a:pt x="99" y="1349"/>
                  <a:pt x="121" y="1312"/>
                  <a:pt x="122" y="1256"/>
                </a:cubicBezTo>
                <a:cubicBezTo>
                  <a:pt x="124" y="1199"/>
                  <a:pt x="86" y="1071"/>
                  <a:pt x="87" y="1016"/>
                </a:cubicBezTo>
                <a:cubicBezTo>
                  <a:pt x="87" y="961"/>
                  <a:pt x="96" y="894"/>
                  <a:pt x="97" y="872"/>
                </a:cubicBezTo>
                <a:cubicBezTo>
                  <a:pt x="99" y="849"/>
                  <a:pt x="68" y="722"/>
                  <a:pt x="68" y="654"/>
                </a:cubicBezTo>
                <a:cubicBezTo>
                  <a:pt x="67" y="586"/>
                  <a:pt x="113" y="482"/>
                  <a:pt x="116" y="475"/>
                </a:cubicBezTo>
                <a:cubicBezTo>
                  <a:pt x="118" y="467"/>
                  <a:pt x="114" y="406"/>
                  <a:pt x="106" y="397"/>
                </a:cubicBezTo>
                <a:cubicBezTo>
                  <a:pt x="97" y="387"/>
                  <a:pt x="92" y="356"/>
                  <a:pt x="92" y="356"/>
                </a:cubicBezTo>
                <a:cubicBezTo>
                  <a:pt x="92" y="357"/>
                  <a:pt x="92" y="357"/>
                  <a:pt x="92" y="358"/>
                </a:cubicBezTo>
                <a:cubicBezTo>
                  <a:pt x="92" y="381"/>
                  <a:pt x="73" y="446"/>
                  <a:pt x="69" y="465"/>
                </a:cubicBezTo>
                <a:cubicBezTo>
                  <a:pt x="64" y="483"/>
                  <a:pt x="70" y="482"/>
                  <a:pt x="66" y="538"/>
                </a:cubicBezTo>
                <a:cubicBezTo>
                  <a:pt x="61" y="594"/>
                  <a:pt x="33" y="647"/>
                  <a:pt x="38" y="666"/>
                </a:cubicBezTo>
                <a:cubicBezTo>
                  <a:pt x="43" y="684"/>
                  <a:pt x="40" y="702"/>
                  <a:pt x="40" y="718"/>
                </a:cubicBezTo>
                <a:cubicBezTo>
                  <a:pt x="40" y="734"/>
                  <a:pt x="61" y="745"/>
                  <a:pt x="58" y="748"/>
                </a:cubicBezTo>
                <a:cubicBezTo>
                  <a:pt x="55" y="751"/>
                  <a:pt x="52" y="753"/>
                  <a:pt x="52" y="753"/>
                </a:cubicBezTo>
                <a:cubicBezTo>
                  <a:pt x="52" y="753"/>
                  <a:pt x="57" y="757"/>
                  <a:pt x="54" y="762"/>
                </a:cubicBezTo>
                <a:cubicBezTo>
                  <a:pt x="51" y="766"/>
                  <a:pt x="50" y="764"/>
                  <a:pt x="46" y="767"/>
                </a:cubicBezTo>
                <a:cubicBezTo>
                  <a:pt x="42" y="769"/>
                  <a:pt x="26" y="759"/>
                  <a:pt x="26" y="759"/>
                </a:cubicBezTo>
                <a:cubicBezTo>
                  <a:pt x="26" y="759"/>
                  <a:pt x="28" y="766"/>
                  <a:pt x="24" y="767"/>
                </a:cubicBezTo>
                <a:cubicBezTo>
                  <a:pt x="20" y="767"/>
                  <a:pt x="13" y="758"/>
                  <a:pt x="6" y="744"/>
                </a:cubicBezTo>
                <a:cubicBezTo>
                  <a:pt x="0" y="731"/>
                  <a:pt x="12" y="674"/>
                  <a:pt x="12" y="674"/>
                </a:cubicBezTo>
                <a:close/>
              </a:path>
            </a:pathLst>
          </a:custGeom>
          <a:noFill/>
          <a:ln w="14288" cap="flat">
            <a:solidFill>
              <a:srgbClr val="CC00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3600" dirty="0"/>
          </a:p>
        </p:txBody>
      </p:sp>
      <p:sp>
        <p:nvSpPr>
          <p:cNvPr id="15" name="Notched Right Arrow 8">
            <a:extLst>
              <a:ext uri="{FF2B5EF4-FFF2-40B4-BE49-F238E27FC236}">
                <a16:creationId xmlns:a16="http://schemas.microsoft.com/office/drawing/2014/main" id="{FA3E8D48-DB4A-4A8E-8B6E-183DBE050752}"/>
              </a:ext>
            </a:extLst>
          </p:cNvPr>
          <p:cNvSpPr/>
          <p:nvPr/>
        </p:nvSpPr>
        <p:spPr>
          <a:xfrm flipH="1">
            <a:off x="4224113" y="2576563"/>
            <a:ext cx="7656944" cy="3072048"/>
          </a:xfrm>
          <a:prstGeom prst="notchedRightArrow">
            <a:avLst>
              <a:gd name="adj1" fmla="val 71907"/>
              <a:gd name="adj2" fmla="val 3174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5CB13E-DD45-429D-A960-AB7C0943992F}"/>
              </a:ext>
            </a:extLst>
          </p:cNvPr>
          <p:cNvSpPr txBox="1"/>
          <p:nvPr/>
        </p:nvSpPr>
        <p:spPr>
          <a:xfrm>
            <a:off x="4952479" y="3327757"/>
            <a:ext cx="2868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600" dirty="0">
                <a:solidFill>
                  <a:srgbClr val="CC0066"/>
                </a:solidFill>
                <a:latin typeface="Montserrat Black" panose="00000A00000000000000" pitchFamily="2" charset="0"/>
              </a:rPr>
              <a:t>57%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4837970-9193-4914-B074-18A0C643BF9B}"/>
              </a:ext>
            </a:extLst>
          </p:cNvPr>
          <p:cNvSpPr/>
          <p:nvPr/>
        </p:nvSpPr>
        <p:spPr>
          <a:xfrm>
            <a:off x="8447964" y="0"/>
            <a:ext cx="6182436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74700" dist="38100" dir="13500000" sx="101000" sy="101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D723EC-9BB9-49AF-AF5A-0679EBC8A299}"/>
              </a:ext>
            </a:extLst>
          </p:cNvPr>
          <p:cNvSpPr txBox="1"/>
          <p:nvPr/>
        </p:nvSpPr>
        <p:spPr>
          <a:xfrm>
            <a:off x="9292248" y="1807122"/>
            <a:ext cx="3746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TEXTO AQUI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4AAB46B-9C16-413B-8A7D-00CCF5CE4501}"/>
              </a:ext>
            </a:extLst>
          </p:cNvPr>
          <p:cNvSpPr txBox="1"/>
          <p:nvPr/>
        </p:nvSpPr>
        <p:spPr>
          <a:xfrm>
            <a:off x="9292248" y="2928897"/>
            <a:ext cx="5037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ipsum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sit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consectetur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Nulla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mollis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est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suscipit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varius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vestibulum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Donec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convallis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vel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aliquam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volutpat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6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TA">
            <a:extLst>
              <a:ext uri="{FF2B5EF4-FFF2-40B4-BE49-F238E27FC236}">
                <a16:creationId xmlns:a16="http://schemas.microsoft.com/office/drawing/2014/main" id="{FA3E8D48-DB4A-4A8E-8B6E-183DBE050752}"/>
              </a:ext>
            </a:extLst>
          </p:cNvPr>
          <p:cNvSpPr/>
          <p:nvPr/>
        </p:nvSpPr>
        <p:spPr>
          <a:xfrm>
            <a:off x="2393031" y="2576563"/>
            <a:ext cx="7656944" cy="3072048"/>
          </a:xfrm>
          <a:prstGeom prst="notchedRightArrow">
            <a:avLst>
              <a:gd name="adj1" fmla="val 71907"/>
              <a:gd name="adj2" fmla="val 3174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5CB13E-DD45-429D-A960-AB7C0943992F}"/>
              </a:ext>
            </a:extLst>
          </p:cNvPr>
          <p:cNvSpPr txBox="1"/>
          <p:nvPr/>
        </p:nvSpPr>
        <p:spPr>
          <a:xfrm>
            <a:off x="6620864" y="3327757"/>
            <a:ext cx="2884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600" dirty="0">
                <a:solidFill>
                  <a:srgbClr val="336699"/>
                </a:solidFill>
                <a:latin typeface="Montserrat Black" panose="00000A00000000000000" pitchFamily="2" charset="0"/>
              </a:rPr>
              <a:t>63%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4837970-9193-4914-B074-18A0C643BF9B}"/>
              </a:ext>
            </a:extLst>
          </p:cNvPr>
          <p:cNvSpPr/>
          <p:nvPr/>
        </p:nvSpPr>
        <p:spPr>
          <a:xfrm>
            <a:off x="-99799" y="0"/>
            <a:ext cx="6182436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98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D723EC-9BB9-49AF-AF5A-0679EBC8A299}"/>
              </a:ext>
            </a:extLst>
          </p:cNvPr>
          <p:cNvSpPr txBox="1"/>
          <p:nvPr/>
        </p:nvSpPr>
        <p:spPr>
          <a:xfrm>
            <a:off x="886142" y="1807122"/>
            <a:ext cx="3746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TEXTO AQUI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4AAB46B-9C16-413B-8A7D-00CCF5CE4501}"/>
              </a:ext>
            </a:extLst>
          </p:cNvPr>
          <p:cNvSpPr txBox="1"/>
          <p:nvPr/>
        </p:nvSpPr>
        <p:spPr>
          <a:xfrm>
            <a:off x="886142" y="2928897"/>
            <a:ext cx="5037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ipsum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sit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consectetur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Nulla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mollis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est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suscipit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varius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vestibulum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Donec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convallis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vel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aliquam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volutpat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</a:t>
            </a:r>
          </a:p>
        </p:txBody>
      </p:sp>
      <p:sp>
        <p:nvSpPr>
          <p:cNvPr id="19" name="FORMA">
            <a:extLst>
              <a:ext uri="{FF2B5EF4-FFF2-40B4-BE49-F238E27FC236}">
                <a16:creationId xmlns:a16="http://schemas.microsoft.com/office/drawing/2014/main" id="{CCDC6BCC-8CDC-41E0-A2E8-63CA0D45A5AD}"/>
              </a:ext>
            </a:extLst>
          </p:cNvPr>
          <p:cNvSpPr/>
          <p:nvPr/>
        </p:nvSpPr>
        <p:spPr>
          <a:xfrm>
            <a:off x="11162522" y="2576562"/>
            <a:ext cx="2177893" cy="5505287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2" name="FUNDO">
            <a:extLst>
              <a:ext uri="{FF2B5EF4-FFF2-40B4-BE49-F238E27FC236}">
                <a16:creationId xmlns:a16="http://schemas.microsoft.com/office/drawing/2014/main" id="{318269F6-6537-4D26-8926-7BC2855BB156}"/>
              </a:ext>
            </a:extLst>
          </p:cNvPr>
          <p:cNvSpPr>
            <a:spLocks noEditPoints="1"/>
          </p:cNvSpPr>
          <p:nvPr/>
        </p:nvSpPr>
        <p:spPr bwMode="auto">
          <a:xfrm>
            <a:off x="11100995" y="163111"/>
            <a:ext cx="2264913" cy="7918738"/>
          </a:xfrm>
          <a:custGeom>
            <a:avLst/>
            <a:gdLst>
              <a:gd name="T0" fmla="*/ 0 w 394"/>
              <a:gd name="T1" fmla="*/ 1384 h 1384"/>
              <a:gd name="T2" fmla="*/ 394 w 394"/>
              <a:gd name="T3" fmla="*/ 0 h 1384"/>
              <a:gd name="T4" fmla="*/ 378 w 394"/>
              <a:gd name="T5" fmla="*/ 692 h 1384"/>
              <a:gd name="T6" fmla="*/ 349 w 394"/>
              <a:gd name="T7" fmla="*/ 817 h 1384"/>
              <a:gd name="T8" fmla="*/ 334 w 394"/>
              <a:gd name="T9" fmla="*/ 814 h 1384"/>
              <a:gd name="T10" fmla="*/ 344 w 394"/>
              <a:gd name="T11" fmla="*/ 793 h 1384"/>
              <a:gd name="T12" fmla="*/ 360 w 394"/>
              <a:gd name="T13" fmla="*/ 765 h 1384"/>
              <a:gd name="T14" fmla="*/ 351 w 394"/>
              <a:gd name="T15" fmla="*/ 752 h 1384"/>
              <a:gd name="T16" fmla="*/ 334 w 394"/>
              <a:gd name="T17" fmla="*/ 748 h 1384"/>
              <a:gd name="T18" fmla="*/ 343 w 394"/>
              <a:gd name="T19" fmla="*/ 696 h 1384"/>
              <a:gd name="T20" fmla="*/ 323 w 394"/>
              <a:gd name="T21" fmla="*/ 509 h 1384"/>
              <a:gd name="T22" fmla="*/ 302 w 394"/>
              <a:gd name="T23" fmla="*/ 404 h 1384"/>
              <a:gd name="T24" fmla="*/ 296 w 394"/>
              <a:gd name="T25" fmla="*/ 558 h 1384"/>
              <a:gd name="T26" fmla="*/ 310 w 394"/>
              <a:gd name="T27" fmla="*/ 941 h 1384"/>
              <a:gd name="T28" fmla="*/ 303 w 394"/>
              <a:gd name="T29" fmla="*/ 1147 h 1384"/>
              <a:gd name="T30" fmla="*/ 291 w 394"/>
              <a:gd name="T31" fmla="*/ 1267 h 1384"/>
              <a:gd name="T32" fmla="*/ 308 w 394"/>
              <a:gd name="T33" fmla="*/ 1342 h 1384"/>
              <a:gd name="T34" fmla="*/ 245 w 394"/>
              <a:gd name="T35" fmla="*/ 1352 h 1384"/>
              <a:gd name="T36" fmla="*/ 235 w 394"/>
              <a:gd name="T37" fmla="*/ 1251 h 1384"/>
              <a:gd name="T38" fmla="*/ 242 w 394"/>
              <a:gd name="T39" fmla="*/ 1121 h 1384"/>
              <a:gd name="T40" fmla="*/ 231 w 394"/>
              <a:gd name="T41" fmla="*/ 957 h 1384"/>
              <a:gd name="T42" fmla="*/ 205 w 394"/>
              <a:gd name="T43" fmla="*/ 774 h 1384"/>
              <a:gd name="T44" fmla="*/ 197 w 394"/>
              <a:gd name="T45" fmla="*/ 732 h 1384"/>
              <a:gd name="T46" fmla="*/ 190 w 394"/>
              <a:gd name="T47" fmla="*/ 774 h 1384"/>
              <a:gd name="T48" fmla="*/ 163 w 394"/>
              <a:gd name="T49" fmla="*/ 957 h 1384"/>
              <a:gd name="T50" fmla="*/ 152 w 394"/>
              <a:gd name="T51" fmla="*/ 1121 h 1384"/>
              <a:gd name="T52" fmla="*/ 159 w 394"/>
              <a:gd name="T53" fmla="*/ 1251 h 1384"/>
              <a:gd name="T54" fmla="*/ 149 w 394"/>
              <a:gd name="T55" fmla="*/ 1352 h 1384"/>
              <a:gd name="T56" fmla="*/ 86 w 394"/>
              <a:gd name="T57" fmla="*/ 1342 h 1384"/>
              <a:gd name="T58" fmla="*/ 103 w 394"/>
              <a:gd name="T59" fmla="*/ 1267 h 1384"/>
              <a:gd name="T60" fmla="*/ 92 w 394"/>
              <a:gd name="T61" fmla="*/ 1147 h 1384"/>
              <a:gd name="T62" fmla="*/ 85 w 394"/>
              <a:gd name="T63" fmla="*/ 941 h 1384"/>
              <a:gd name="T64" fmla="*/ 99 w 394"/>
              <a:gd name="T65" fmla="*/ 558 h 1384"/>
              <a:gd name="T66" fmla="*/ 92 w 394"/>
              <a:gd name="T67" fmla="*/ 404 h 1384"/>
              <a:gd name="T68" fmla="*/ 71 w 394"/>
              <a:gd name="T69" fmla="*/ 509 h 1384"/>
              <a:gd name="T70" fmla="*/ 51 w 394"/>
              <a:gd name="T71" fmla="*/ 696 h 1384"/>
              <a:gd name="T72" fmla="*/ 60 w 394"/>
              <a:gd name="T73" fmla="*/ 748 h 1384"/>
              <a:gd name="T74" fmla="*/ 44 w 394"/>
              <a:gd name="T75" fmla="*/ 752 h 1384"/>
              <a:gd name="T76" fmla="*/ 34 w 394"/>
              <a:gd name="T77" fmla="*/ 765 h 1384"/>
              <a:gd name="T78" fmla="*/ 50 w 394"/>
              <a:gd name="T79" fmla="*/ 793 h 1384"/>
              <a:gd name="T80" fmla="*/ 61 w 394"/>
              <a:gd name="T81" fmla="*/ 814 h 1384"/>
              <a:gd name="T82" fmla="*/ 45 w 394"/>
              <a:gd name="T83" fmla="*/ 817 h 1384"/>
              <a:gd name="T84" fmla="*/ 16 w 394"/>
              <a:gd name="T85" fmla="*/ 692 h 1384"/>
              <a:gd name="T86" fmla="*/ 15 w 394"/>
              <a:gd name="T87" fmla="*/ 476 h 1384"/>
              <a:gd name="T88" fmla="*/ 36 w 394"/>
              <a:gd name="T89" fmla="*/ 290 h 1384"/>
              <a:gd name="T90" fmla="*/ 153 w 394"/>
              <a:gd name="T91" fmla="*/ 235 h 1384"/>
              <a:gd name="T92" fmla="*/ 143 w 394"/>
              <a:gd name="T93" fmla="*/ 153 h 1384"/>
              <a:gd name="T94" fmla="*/ 132 w 394"/>
              <a:gd name="T95" fmla="*/ 118 h 1384"/>
              <a:gd name="T96" fmla="*/ 144 w 394"/>
              <a:gd name="T97" fmla="*/ 55 h 1384"/>
              <a:gd name="T98" fmla="*/ 251 w 394"/>
              <a:gd name="T99" fmla="*/ 55 h 1384"/>
              <a:gd name="T100" fmla="*/ 262 w 394"/>
              <a:gd name="T101" fmla="*/ 118 h 1384"/>
              <a:gd name="T102" fmla="*/ 252 w 394"/>
              <a:gd name="T103" fmla="*/ 153 h 1384"/>
              <a:gd name="T104" fmla="*/ 242 w 394"/>
              <a:gd name="T105" fmla="*/ 235 h 1384"/>
              <a:gd name="T106" fmla="*/ 358 w 394"/>
              <a:gd name="T107" fmla="*/ 290 h 1384"/>
              <a:gd name="T108" fmla="*/ 380 w 394"/>
              <a:gd name="T109" fmla="*/ 476 h 1384"/>
              <a:gd name="T110" fmla="*/ 378 w 394"/>
              <a:gd name="T111" fmla="*/ 692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4" h="1384">
                <a:moveTo>
                  <a:pt x="0" y="0"/>
                </a:moveTo>
                <a:cubicBezTo>
                  <a:pt x="0" y="1384"/>
                  <a:pt x="0" y="1384"/>
                  <a:pt x="0" y="1384"/>
                </a:cubicBezTo>
                <a:cubicBezTo>
                  <a:pt x="394" y="1384"/>
                  <a:pt x="394" y="1384"/>
                  <a:pt x="394" y="1384"/>
                </a:cubicBezTo>
                <a:cubicBezTo>
                  <a:pt x="394" y="0"/>
                  <a:pt x="394" y="0"/>
                  <a:pt x="394" y="0"/>
                </a:cubicBezTo>
                <a:lnTo>
                  <a:pt x="0" y="0"/>
                </a:lnTo>
                <a:close/>
                <a:moveTo>
                  <a:pt x="378" y="692"/>
                </a:moveTo>
                <a:cubicBezTo>
                  <a:pt x="380" y="711"/>
                  <a:pt x="387" y="765"/>
                  <a:pt x="384" y="769"/>
                </a:cubicBezTo>
                <a:cubicBezTo>
                  <a:pt x="382" y="774"/>
                  <a:pt x="366" y="814"/>
                  <a:pt x="349" y="817"/>
                </a:cubicBezTo>
                <a:cubicBezTo>
                  <a:pt x="349" y="817"/>
                  <a:pt x="337" y="826"/>
                  <a:pt x="333" y="823"/>
                </a:cubicBezTo>
                <a:cubicBezTo>
                  <a:pt x="328" y="820"/>
                  <a:pt x="334" y="814"/>
                  <a:pt x="334" y="814"/>
                </a:cubicBezTo>
                <a:cubicBezTo>
                  <a:pt x="334" y="814"/>
                  <a:pt x="330" y="815"/>
                  <a:pt x="328" y="813"/>
                </a:cubicBezTo>
                <a:cubicBezTo>
                  <a:pt x="326" y="810"/>
                  <a:pt x="344" y="793"/>
                  <a:pt x="344" y="793"/>
                </a:cubicBezTo>
                <a:cubicBezTo>
                  <a:pt x="344" y="793"/>
                  <a:pt x="335" y="797"/>
                  <a:pt x="332" y="793"/>
                </a:cubicBezTo>
                <a:cubicBezTo>
                  <a:pt x="329" y="789"/>
                  <a:pt x="355" y="775"/>
                  <a:pt x="360" y="765"/>
                </a:cubicBezTo>
                <a:cubicBezTo>
                  <a:pt x="365" y="755"/>
                  <a:pt x="358" y="748"/>
                  <a:pt x="358" y="748"/>
                </a:cubicBezTo>
                <a:cubicBezTo>
                  <a:pt x="351" y="752"/>
                  <a:pt x="351" y="752"/>
                  <a:pt x="351" y="752"/>
                </a:cubicBezTo>
                <a:cubicBezTo>
                  <a:pt x="351" y="752"/>
                  <a:pt x="344" y="776"/>
                  <a:pt x="338" y="776"/>
                </a:cubicBezTo>
                <a:cubicBezTo>
                  <a:pt x="333" y="776"/>
                  <a:pt x="330" y="776"/>
                  <a:pt x="334" y="748"/>
                </a:cubicBezTo>
                <a:cubicBezTo>
                  <a:pt x="334" y="748"/>
                  <a:pt x="328" y="727"/>
                  <a:pt x="333" y="718"/>
                </a:cubicBezTo>
                <a:cubicBezTo>
                  <a:pt x="338" y="708"/>
                  <a:pt x="343" y="706"/>
                  <a:pt x="343" y="696"/>
                </a:cubicBezTo>
                <a:cubicBezTo>
                  <a:pt x="343" y="686"/>
                  <a:pt x="328" y="634"/>
                  <a:pt x="324" y="605"/>
                </a:cubicBezTo>
                <a:cubicBezTo>
                  <a:pt x="319" y="576"/>
                  <a:pt x="328" y="520"/>
                  <a:pt x="323" y="509"/>
                </a:cubicBezTo>
                <a:cubicBezTo>
                  <a:pt x="318" y="498"/>
                  <a:pt x="312" y="472"/>
                  <a:pt x="312" y="454"/>
                </a:cubicBezTo>
                <a:cubicBezTo>
                  <a:pt x="312" y="435"/>
                  <a:pt x="307" y="410"/>
                  <a:pt x="302" y="404"/>
                </a:cubicBezTo>
                <a:cubicBezTo>
                  <a:pt x="298" y="398"/>
                  <a:pt x="304" y="440"/>
                  <a:pt x="294" y="466"/>
                </a:cubicBezTo>
                <a:cubicBezTo>
                  <a:pt x="284" y="492"/>
                  <a:pt x="291" y="538"/>
                  <a:pt x="296" y="558"/>
                </a:cubicBezTo>
                <a:cubicBezTo>
                  <a:pt x="301" y="578"/>
                  <a:pt x="317" y="689"/>
                  <a:pt x="318" y="729"/>
                </a:cubicBezTo>
                <a:cubicBezTo>
                  <a:pt x="320" y="769"/>
                  <a:pt x="308" y="919"/>
                  <a:pt x="310" y="941"/>
                </a:cubicBezTo>
                <a:cubicBezTo>
                  <a:pt x="311" y="962"/>
                  <a:pt x="322" y="993"/>
                  <a:pt x="322" y="1055"/>
                </a:cubicBezTo>
                <a:cubicBezTo>
                  <a:pt x="322" y="1117"/>
                  <a:pt x="311" y="1122"/>
                  <a:pt x="303" y="1147"/>
                </a:cubicBezTo>
                <a:cubicBezTo>
                  <a:pt x="294" y="1173"/>
                  <a:pt x="285" y="1240"/>
                  <a:pt x="286" y="1253"/>
                </a:cubicBezTo>
                <a:cubicBezTo>
                  <a:pt x="286" y="1253"/>
                  <a:pt x="291" y="1262"/>
                  <a:pt x="291" y="1267"/>
                </a:cubicBezTo>
                <a:cubicBezTo>
                  <a:pt x="292" y="1272"/>
                  <a:pt x="291" y="1278"/>
                  <a:pt x="293" y="1285"/>
                </a:cubicBezTo>
                <a:cubicBezTo>
                  <a:pt x="295" y="1291"/>
                  <a:pt x="314" y="1336"/>
                  <a:pt x="308" y="1342"/>
                </a:cubicBezTo>
                <a:cubicBezTo>
                  <a:pt x="303" y="1349"/>
                  <a:pt x="270" y="1349"/>
                  <a:pt x="259" y="1349"/>
                </a:cubicBezTo>
                <a:cubicBezTo>
                  <a:pt x="259" y="1349"/>
                  <a:pt x="256" y="1354"/>
                  <a:pt x="245" y="1352"/>
                </a:cubicBezTo>
                <a:cubicBezTo>
                  <a:pt x="234" y="1350"/>
                  <a:pt x="235" y="1311"/>
                  <a:pt x="239" y="1290"/>
                </a:cubicBezTo>
                <a:cubicBezTo>
                  <a:pt x="242" y="1269"/>
                  <a:pt x="232" y="1264"/>
                  <a:pt x="235" y="1251"/>
                </a:cubicBezTo>
                <a:cubicBezTo>
                  <a:pt x="238" y="1238"/>
                  <a:pt x="244" y="1232"/>
                  <a:pt x="245" y="1226"/>
                </a:cubicBezTo>
                <a:cubicBezTo>
                  <a:pt x="245" y="1221"/>
                  <a:pt x="250" y="1154"/>
                  <a:pt x="242" y="1121"/>
                </a:cubicBezTo>
                <a:cubicBezTo>
                  <a:pt x="234" y="1089"/>
                  <a:pt x="235" y="1039"/>
                  <a:pt x="243" y="1017"/>
                </a:cubicBezTo>
                <a:cubicBezTo>
                  <a:pt x="251" y="995"/>
                  <a:pt x="239" y="983"/>
                  <a:pt x="231" y="957"/>
                </a:cubicBezTo>
                <a:cubicBezTo>
                  <a:pt x="223" y="930"/>
                  <a:pt x="219" y="866"/>
                  <a:pt x="219" y="838"/>
                </a:cubicBezTo>
                <a:cubicBezTo>
                  <a:pt x="219" y="810"/>
                  <a:pt x="209" y="790"/>
                  <a:pt x="205" y="774"/>
                </a:cubicBezTo>
                <a:cubicBezTo>
                  <a:pt x="200" y="757"/>
                  <a:pt x="201" y="734"/>
                  <a:pt x="201" y="734"/>
                </a:cubicBezTo>
                <a:cubicBezTo>
                  <a:pt x="197" y="732"/>
                  <a:pt x="197" y="732"/>
                  <a:pt x="197" y="732"/>
                </a:cubicBezTo>
                <a:cubicBezTo>
                  <a:pt x="194" y="734"/>
                  <a:pt x="194" y="734"/>
                  <a:pt x="194" y="734"/>
                </a:cubicBezTo>
                <a:cubicBezTo>
                  <a:pt x="194" y="734"/>
                  <a:pt x="194" y="757"/>
                  <a:pt x="190" y="774"/>
                </a:cubicBezTo>
                <a:cubicBezTo>
                  <a:pt x="185" y="790"/>
                  <a:pt x="176" y="810"/>
                  <a:pt x="176" y="838"/>
                </a:cubicBezTo>
                <a:cubicBezTo>
                  <a:pt x="176" y="866"/>
                  <a:pt x="171" y="930"/>
                  <a:pt x="163" y="957"/>
                </a:cubicBezTo>
                <a:cubicBezTo>
                  <a:pt x="155" y="983"/>
                  <a:pt x="144" y="995"/>
                  <a:pt x="151" y="1017"/>
                </a:cubicBezTo>
                <a:cubicBezTo>
                  <a:pt x="159" y="1039"/>
                  <a:pt x="160" y="1089"/>
                  <a:pt x="152" y="1121"/>
                </a:cubicBezTo>
                <a:cubicBezTo>
                  <a:pt x="144" y="1154"/>
                  <a:pt x="149" y="1221"/>
                  <a:pt x="150" y="1226"/>
                </a:cubicBezTo>
                <a:cubicBezTo>
                  <a:pt x="150" y="1232"/>
                  <a:pt x="156" y="1238"/>
                  <a:pt x="159" y="1251"/>
                </a:cubicBezTo>
                <a:cubicBezTo>
                  <a:pt x="162" y="1264"/>
                  <a:pt x="152" y="1269"/>
                  <a:pt x="156" y="1290"/>
                </a:cubicBezTo>
                <a:cubicBezTo>
                  <a:pt x="159" y="1311"/>
                  <a:pt x="160" y="1350"/>
                  <a:pt x="149" y="1352"/>
                </a:cubicBezTo>
                <a:cubicBezTo>
                  <a:pt x="138" y="1354"/>
                  <a:pt x="135" y="1349"/>
                  <a:pt x="135" y="1349"/>
                </a:cubicBezTo>
                <a:cubicBezTo>
                  <a:pt x="124" y="1349"/>
                  <a:pt x="92" y="1349"/>
                  <a:pt x="86" y="1342"/>
                </a:cubicBezTo>
                <a:cubicBezTo>
                  <a:pt x="81" y="1336"/>
                  <a:pt x="99" y="1291"/>
                  <a:pt x="101" y="1285"/>
                </a:cubicBezTo>
                <a:cubicBezTo>
                  <a:pt x="103" y="1278"/>
                  <a:pt x="103" y="1272"/>
                  <a:pt x="103" y="1267"/>
                </a:cubicBezTo>
                <a:cubicBezTo>
                  <a:pt x="103" y="1262"/>
                  <a:pt x="109" y="1253"/>
                  <a:pt x="109" y="1253"/>
                </a:cubicBezTo>
                <a:cubicBezTo>
                  <a:pt x="109" y="1240"/>
                  <a:pt x="101" y="1173"/>
                  <a:pt x="92" y="1147"/>
                </a:cubicBezTo>
                <a:cubicBezTo>
                  <a:pt x="83" y="1122"/>
                  <a:pt x="73" y="1117"/>
                  <a:pt x="73" y="1055"/>
                </a:cubicBezTo>
                <a:cubicBezTo>
                  <a:pt x="73" y="993"/>
                  <a:pt x="83" y="962"/>
                  <a:pt x="85" y="941"/>
                </a:cubicBezTo>
                <a:cubicBezTo>
                  <a:pt x="86" y="919"/>
                  <a:pt x="75" y="769"/>
                  <a:pt x="76" y="729"/>
                </a:cubicBezTo>
                <a:cubicBezTo>
                  <a:pt x="78" y="689"/>
                  <a:pt x="94" y="578"/>
                  <a:pt x="99" y="558"/>
                </a:cubicBezTo>
                <a:cubicBezTo>
                  <a:pt x="103" y="538"/>
                  <a:pt x="110" y="492"/>
                  <a:pt x="100" y="466"/>
                </a:cubicBezTo>
                <a:cubicBezTo>
                  <a:pt x="90" y="440"/>
                  <a:pt x="97" y="398"/>
                  <a:pt x="92" y="404"/>
                </a:cubicBezTo>
                <a:cubicBezTo>
                  <a:pt x="88" y="410"/>
                  <a:pt x="83" y="435"/>
                  <a:pt x="82" y="454"/>
                </a:cubicBezTo>
                <a:cubicBezTo>
                  <a:pt x="82" y="472"/>
                  <a:pt x="76" y="498"/>
                  <a:pt x="71" y="509"/>
                </a:cubicBezTo>
                <a:cubicBezTo>
                  <a:pt x="67" y="520"/>
                  <a:pt x="76" y="576"/>
                  <a:pt x="71" y="605"/>
                </a:cubicBezTo>
                <a:cubicBezTo>
                  <a:pt x="66" y="634"/>
                  <a:pt x="51" y="686"/>
                  <a:pt x="51" y="696"/>
                </a:cubicBezTo>
                <a:cubicBezTo>
                  <a:pt x="51" y="706"/>
                  <a:pt x="57" y="708"/>
                  <a:pt x="61" y="718"/>
                </a:cubicBezTo>
                <a:cubicBezTo>
                  <a:pt x="66" y="727"/>
                  <a:pt x="60" y="748"/>
                  <a:pt x="60" y="748"/>
                </a:cubicBezTo>
                <a:cubicBezTo>
                  <a:pt x="64" y="776"/>
                  <a:pt x="61" y="776"/>
                  <a:pt x="56" y="776"/>
                </a:cubicBezTo>
                <a:cubicBezTo>
                  <a:pt x="51" y="776"/>
                  <a:pt x="44" y="752"/>
                  <a:pt x="44" y="752"/>
                </a:cubicBezTo>
                <a:cubicBezTo>
                  <a:pt x="36" y="748"/>
                  <a:pt x="36" y="748"/>
                  <a:pt x="36" y="748"/>
                </a:cubicBezTo>
                <a:cubicBezTo>
                  <a:pt x="36" y="748"/>
                  <a:pt x="30" y="755"/>
                  <a:pt x="34" y="765"/>
                </a:cubicBezTo>
                <a:cubicBezTo>
                  <a:pt x="39" y="775"/>
                  <a:pt x="65" y="789"/>
                  <a:pt x="62" y="793"/>
                </a:cubicBezTo>
                <a:cubicBezTo>
                  <a:pt x="59" y="797"/>
                  <a:pt x="50" y="793"/>
                  <a:pt x="50" y="793"/>
                </a:cubicBezTo>
                <a:cubicBezTo>
                  <a:pt x="50" y="793"/>
                  <a:pt x="68" y="810"/>
                  <a:pt x="66" y="813"/>
                </a:cubicBezTo>
                <a:cubicBezTo>
                  <a:pt x="64" y="815"/>
                  <a:pt x="61" y="814"/>
                  <a:pt x="61" y="814"/>
                </a:cubicBezTo>
                <a:cubicBezTo>
                  <a:pt x="61" y="814"/>
                  <a:pt x="66" y="820"/>
                  <a:pt x="62" y="823"/>
                </a:cubicBezTo>
                <a:cubicBezTo>
                  <a:pt x="58" y="826"/>
                  <a:pt x="45" y="817"/>
                  <a:pt x="45" y="817"/>
                </a:cubicBezTo>
                <a:cubicBezTo>
                  <a:pt x="29" y="814"/>
                  <a:pt x="13" y="774"/>
                  <a:pt x="10" y="769"/>
                </a:cubicBezTo>
                <a:cubicBezTo>
                  <a:pt x="8" y="765"/>
                  <a:pt x="14" y="711"/>
                  <a:pt x="16" y="692"/>
                </a:cubicBezTo>
                <a:cubicBezTo>
                  <a:pt x="18" y="672"/>
                  <a:pt x="6" y="528"/>
                  <a:pt x="10" y="519"/>
                </a:cubicBezTo>
                <a:cubicBezTo>
                  <a:pt x="13" y="510"/>
                  <a:pt x="17" y="489"/>
                  <a:pt x="15" y="476"/>
                </a:cubicBezTo>
                <a:cubicBezTo>
                  <a:pt x="12" y="462"/>
                  <a:pt x="10" y="393"/>
                  <a:pt x="17" y="375"/>
                </a:cubicBezTo>
                <a:cubicBezTo>
                  <a:pt x="25" y="356"/>
                  <a:pt x="16" y="323"/>
                  <a:pt x="36" y="290"/>
                </a:cubicBezTo>
                <a:cubicBezTo>
                  <a:pt x="56" y="256"/>
                  <a:pt x="103" y="258"/>
                  <a:pt x="103" y="258"/>
                </a:cubicBezTo>
                <a:cubicBezTo>
                  <a:pt x="103" y="258"/>
                  <a:pt x="146" y="243"/>
                  <a:pt x="153" y="235"/>
                </a:cubicBezTo>
                <a:cubicBezTo>
                  <a:pt x="159" y="226"/>
                  <a:pt x="156" y="188"/>
                  <a:pt x="156" y="188"/>
                </a:cubicBezTo>
                <a:cubicBezTo>
                  <a:pt x="144" y="179"/>
                  <a:pt x="143" y="153"/>
                  <a:pt x="143" y="153"/>
                </a:cubicBezTo>
                <a:cubicBezTo>
                  <a:pt x="143" y="153"/>
                  <a:pt x="142" y="157"/>
                  <a:pt x="137" y="154"/>
                </a:cubicBezTo>
                <a:cubicBezTo>
                  <a:pt x="133" y="151"/>
                  <a:pt x="131" y="121"/>
                  <a:pt x="132" y="118"/>
                </a:cubicBezTo>
                <a:cubicBezTo>
                  <a:pt x="133" y="115"/>
                  <a:pt x="139" y="116"/>
                  <a:pt x="139" y="116"/>
                </a:cubicBezTo>
                <a:cubicBezTo>
                  <a:pt x="139" y="116"/>
                  <a:pt x="131" y="76"/>
                  <a:pt x="144" y="55"/>
                </a:cubicBezTo>
                <a:cubicBezTo>
                  <a:pt x="156" y="35"/>
                  <a:pt x="186" y="32"/>
                  <a:pt x="197" y="32"/>
                </a:cubicBezTo>
                <a:cubicBezTo>
                  <a:pt x="209" y="32"/>
                  <a:pt x="238" y="35"/>
                  <a:pt x="251" y="55"/>
                </a:cubicBezTo>
                <a:cubicBezTo>
                  <a:pt x="263" y="76"/>
                  <a:pt x="256" y="116"/>
                  <a:pt x="256" y="116"/>
                </a:cubicBezTo>
                <a:cubicBezTo>
                  <a:pt x="256" y="116"/>
                  <a:pt x="261" y="115"/>
                  <a:pt x="262" y="118"/>
                </a:cubicBezTo>
                <a:cubicBezTo>
                  <a:pt x="263" y="121"/>
                  <a:pt x="262" y="151"/>
                  <a:pt x="257" y="154"/>
                </a:cubicBezTo>
                <a:cubicBezTo>
                  <a:pt x="253" y="157"/>
                  <a:pt x="252" y="153"/>
                  <a:pt x="252" y="153"/>
                </a:cubicBezTo>
                <a:cubicBezTo>
                  <a:pt x="252" y="153"/>
                  <a:pt x="251" y="179"/>
                  <a:pt x="239" y="188"/>
                </a:cubicBezTo>
                <a:cubicBezTo>
                  <a:pt x="239" y="188"/>
                  <a:pt x="236" y="226"/>
                  <a:pt x="242" y="235"/>
                </a:cubicBezTo>
                <a:cubicBezTo>
                  <a:pt x="248" y="243"/>
                  <a:pt x="292" y="258"/>
                  <a:pt x="292" y="258"/>
                </a:cubicBezTo>
                <a:cubicBezTo>
                  <a:pt x="292" y="258"/>
                  <a:pt x="338" y="256"/>
                  <a:pt x="358" y="290"/>
                </a:cubicBezTo>
                <a:cubicBezTo>
                  <a:pt x="379" y="323"/>
                  <a:pt x="370" y="356"/>
                  <a:pt x="377" y="375"/>
                </a:cubicBezTo>
                <a:cubicBezTo>
                  <a:pt x="385" y="393"/>
                  <a:pt x="382" y="462"/>
                  <a:pt x="380" y="476"/>
                </a:cubicBezTo>
                <a:cubicBezTo>
                  <a:pt x="377" y="489"/>
                  <a:pt x="381" y="510"/>
                  <a:pt x="385" y="519"/>
                </a:cubicBezTo>
                <a:cubicBezTo>
                  <a:pt x="389" y="528"/>
                  <a:pt x="377" y="672"/>
                  <a:pt x="378" y="6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23" name="CONTORNO">
            <a:extLst>
              <a:ext uri="{FF2B5EF4-FFF2-40B4-BE49-F238E27FC236}">
                <a16:creationId xmlns:a16="http://schemas.microsoft.com/office/drawing/2014/main" id="{0EEEA01C-4AC1-4021-B7F7-C24C3441511E}"/>
              </a:ext>
            </a:extLst>
          </p:cNvPr>
          <p:cNvSpPr>
            <a:spLocks/>
          </p:cNvSpPr>
          <p:nvPr/>
        </p:nvSpPr>
        <p:spPr bwMode="auto">
          <a:xfrm>
            <a:off x="11134215" y="324920"/>
            <a:ext cx="2202065" cy="7565825"/>
          </a:xfrm>
          <a:custGeom>
            <a:avLst/>
            <a:gdLst>
              <a:gd name="T0" fmla="*/ 9 w 383"/>
              <a:gd name="T1" fmla="*/ 444 h 1322"/>
              <a:gd name="T2" fmla="*/ 30 w 383"/>
              <a:gd name="T3" fmla="*/ 258 h 1322"/>
              <a:gd name="T4" fmla="*/ 147 w 383"/>
              <a:gd name="T5" fmla="*/ 203 h 1322"/>
              <a:gd name="T6" fmla="*/ 137 w 383"/>
              <a:gd name="T7" fmla="*/ 121 h 1322"/>
              <a:gd name="T8" fmla="*/ 126 w 383"/>
              <a:gd name="T9" fmla="*/ 86 h 1322"/>
              <a:gd name="T10" fmla="*/ 138 w 383"/>
              <a:gd name="T11" fmla="*/ 23 h 1322"/>
              <a:gd name="T12" fmla="*/ 245 w 383"/>
              <a:gd name="T13" fmla="*/ 23 h 1322"/>
              <a:gd name="T14" fmla="*/ 256 w 383"/>
              <a:gd name="T15" fmla="*/ 86 h 1322"/>
              <a:gd name="T16" fmla="*/ 246 w 383"/>
              <a:gd name="T17" fmla="*/ 121 h 1322"/>
              <a:gd name="T18" fmla="*/ 236 w 383"/>
              <a:gd name="T19" fmla="*/ 203 h 1322"/>
              <a:gd name="T20" fmla="*/ 352 w 383"/>
              <a:gd name="T21" fmla="*/ 258 h 1322"/>
              <a:gd name="T22" fmla="*/ 374 w 383"/>
              <a:gd name="T23" fmla="*/ 444 h 1322"/>
              <a:gd name="T24" fmla="*/ 372 w 383"/>
              <a:gd name="T25" fmla="*/ 660 h 1322"/>
              <a:gd name="T26" fmla="*/ 343 w 383"/>
              <a:gd name="T27" fmla="*/ 785 h 1322"/>
              <a:gd name="T28" fmla="*/ 328 w 383"/>
              <a:gd name="T29" fmla="*/ 782 h 1322"/>
              <a:gd name="T30" fmla="*/ 338 w 383"/>
              <a:gd name="T31" fmla="*/ 761 h 1322"/>
              <a:gd name="T32" fmla="*/ 354 w 383"/>
              <a:gd name="T33" fmla="*/ 733 h 1322"/>
              <a:gd name="T34" fmla="*/ 345 w 383"/>
              <a:gd name="T35" fmla="*/ 720 h 1322"/>
              <a:gd name="T36" fmla="*/ 328 w 383"/>
              <a:gd name="T37" fmla="*/ 716 h 1322"/>
              <a:gd name="T38" fmla="*/ 337 w 383"/>
              <a:gd name="T39" fmla="*/ 664 h 1322"/>
              <a:gd name="T40" fmla="*/ 317 w 383"/>
              <a:gd name="T41" fmla="*/ 477 h 1322"/>
              <a:gd name="T42" fmla="*/ 296 w 383"/>
              <a:gd name="T43" fmla="*/ 372 h 1322"/>
              <a:gd name="T44" fmla="*/ 290 w 383"/>
              <a:gd name="T45" fmla="*/ 526 h 1322"/>
              <a:gd name="T46" fmla="*/ 304 w 383"/>
              <a:gd name="T47" fmla="*/ 909 h 1322"/>
              <a:gd name="T48" fmla="*/ 297 w 383"/>
              <a:gd name="T49" fmla="*/ 1115 h 1322"/>
              <a:gd name="T50" fmla="*/ 285 w 383"/>
              <a:gd name="T51" fmla="*/ 1235 h 1322"/>
              <a:gd name="T52" fmla="*/ 302 w 383"/>
              <a:gd name="T53" fmla="*/ 1310 h 1322"/>
              <a:gd name="T54" fmla="*/ 239 w 383"/>
              <a:gd name="T55" fmla="*/ 1320 h 1322"/>
              <a:gd name="T56" fmla="*/ 229 w 383"/>
              <a:gd name="T57" fmla="*/ 1219 h 1322"/>
              <a:gd name="T58" fmla="*/ 236 w 383"/>
              <a:gd name="T59" fmla="*/ 1089 h 1322"/>
              <a:gd name="T60" fmla="*/ 225 w 383"/>
              <a:gd name="T61" fmla="*/ 925 h 1322"/>
              <a:gd name="T62" fmla="*/ 199 w 383"/>
              <a:gd name="T63" fmla="*/ 742 h 1322"/>
              <a:gd name="T64" fmla="*/ 191 w 383"/>
              <a:gd name="T65" fmla="*/ 700 h 1322"/>
              <a:gd name="T66" fmla="*/ 184 w 383"/>
              <a:gd name="T67" fmla="*/ 742 h 1322"/>
              <a:gd name="T68" fmla="*/ 157 w 383"/>
              <a:gd name="T69" fmla="*/ 925 h 1322"/>
              <a:gd name="T70" fmla="*/ 146 w 383"/>
              <a:gd name="T71" fmla="*/ 1089 h 1322"/>
              <a:gd name="T72" fmla="*/ 153 w 383"/>
              <a:gd name="T73" fmla="*/ 1219 h 1322"/>
              <a:gd name="T74" fmla="*/ 143 w 383"/>
              <a:gd name="T75" fmla="*/ 1320 h 1322"/>
              <a:gd name="T76" fmla="*/ 80 w 383"/>
              <a:gd name="T77" fmla="*/ 1310 h 1322"/>
              <a:gd name="T78" fmla="*/ 97 w 383"/>
              <a:gd name="T79" fmla="*/ 1235 h 1322"/>
              <a:gd name="T80" fmla="*/ 86 w 383"/>
              <a:gd name="T81" fmla="*/ 1115 h 1322"/>
              <a:gd name="T82" fmla="*/ 79 w 383"/>
              <a:gd name="T83" fmla="*/ 909 h 1322"/>
              <a:gd name="T84" fmla="*/ 93 w 383"/>
              <a:gd name="T85" fmla="*/ 526 h 1322"/>
              <a:gd name="T86" fmla="*/ 86 w 383"/>
              <a:gd name="T87" fmla="*/ 372 h 1322"/>
              <a:gd name="T88" fmla="*/ 65 w 383"/>
              <a:gd name="T89" fmla="*/ 477 h 1322"/>
              <a:gd name="T90" fmla="*/ 45 w 383"/>
              <a:gd name="T91" fmla="*/ 664 h 1322"/>
              <a:gd name="T92" fmla="*/ 54 w 383"/>
              <a:gd name="T93" fmla="*/ 716 h 1322"/>
              <a:gd name="T94" fmla="*/ 38 w 383"/>
              <a:gd name="T95" fmla="*/ 720 h 1322"/>
              <a:gd name="T96" fmla="*/ 28 w 383"/>
              <a:gd name="T97" fmla="*/ 733 h 1322"/>
              <a:gd name="T98" fmla="*/ 44 w 383"/>
              <a:gd name="T99" fmla="*/ 761 h 1322"/>
              <a:gd name="T100" fmla="*/ 55 w 383"/>
              <a:gd name="T101" fmla="*/ 782 h 1322"/>
              <a:gd name="T102" fmla="*/ 39 w 383"/>
              <a:gd name="T103" fmla="*/ 785 h 1322"/>
              <a:gd name="T104" fmla="*/ 10 w 383"/>
              <a:gd name="T105" fmla="*/ 66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" h="1322">
                <a:moveTo>
                  <a:pt x="4" y="487"/>
                </a:moveTo>
                <a:cubicBezTo>
                  <a:pt x="7" y="478"/>
                  <a:pt x="11" y="457"/>
                  <a:pt x="9" y="444"/>
                </a:cubicBezTo>
                <a:cubicBezTo>
                  <a:pt x="6" y="430"/>
                  <a:pt x="4" y="361"/>
                  <a:pt x="11" y="343"/>
                </a:cubicBezTo>
                <a:cubicBezTo>
                  <a:pt x="19" y="324"/>
                  <a:pt x="10" y="291"/>
                  <a:pt x="30" y="258"/>
                </a:cubicBezTo>
                <a:cubicBezTo>
                  <a:pt x="50" y="224"/>
                  <a:pt x="97" y="226"/>
                  <a:pt x="97" y="226"/>
                </a:cubicBezTo>
                <a:cubicBezTo>
                  <a:pt x="97" y="226"/>
                  <a:pt x="140" y="211"/>
                  <a:pt x="147" y="203"/>
                </a:cubicBezTo>
                <a:cubicBezTo>
                  <a:pt x="153" y="194"/>
                  <a:pt x="150" y="156"/>
                  <a:pt x="150" y="156"/>
                </a:cubicBezTo>
                <a:cubicBezTo>
                  <a:pt x="138" y="147"/>
                  <a:pt x="137" y="121"/>
                  <a:pt x="137" y="121"/>
                </a:cubicBezTo>
                <a:cubicBezTo>
                  <a:pt x="137" y="121"/>
                  <a:pt x="136" y="125"/>
                  <a:pt x="131" y="122"/>
                </a:cubicBezTo>
                <a:cubicBezTo>
                  <a:pt x="127" y="119"/>
                  <a:pt x="125" y="89"/>
                  <a:pt x="126" y="86"/>
                </a:cubicBezTo>
                <a:cubicBezTo>
                  <a:pt x="127" y="83"/>
                  <a:pt x="133" y="84"/>
                  <a:pt x="133" y="84"/>
                </a:cubicBezTo>
                <a:cubicBezTo>
                  <a:pt x="133" y="84"/>
                  <a:pt x="125" y="44"/>
                  <a:pt x="138" y="23"/>
                </a:cubicBezTo>
                <a:cubicBezTo>
                  <a:pt x="150" y="3"/>
                  <a:pt x="180" y="0"/>
                  <a:pt x="191" y="0"/>
                </a:cubicBezTo>
                <a:cubicBezTo>
                  <a:pt x="203" y="0"/>
                  <a:pt x="232" y="3"/>
                  <a:pt x="245" y="23"/>
                </a:cubicBezTo>
                <a:cubicBezTo>
                  <a:pt x="257" y="44"/>
                  <a:pt x="250" y="84"/>
                  <a:pt x="250" y="84"/>
                </a:cubicBezTo>
                <a:cubicBezTo>
                  <a:pt x="250" y="84"/>
                  <a:pt x="255" y="83"/>
                  <a:pt x="256" y="86"/>
                </a:cubicBezTo>
                <a:cubicBezTo>
                  <a:pt x="257" y="89"/>
                  <a:pt x="256" y="119"/>
                  <a:pt x="251" y="122"/>
                </a:cubicBezTo>
                <a:cubicBezTo>
                  <a:pt x="247" y="125"/>
                  <a:pt x="246" y="121"/>
                  <a:pt x="246" y="121"/>
                </a:cubicBezTo>
                <a:cubicBezTo>
                  <a:pt x="246" y="121"/>
                  <a:pt x="245" y="147"/>
                  <a:pt x="233" y="156"/>
                </a:cubicBezTo>
                <a:cubicBezTo>
                  <a:pt x="233" y="156"/>
                  <a:pt x="230" y="194"/>
                  <a:pt x="236" y="203"/>
                </a:cubicBezTo>
                <a:cubicBezTo>
                  <a:pt x="242" y="211"/>
                  <a:pt x="286" y="226"/>
                  <a:pt x="286" y="226"/>
                </a:cubicBezTo>
                <a:cubicBezTo>
                  <a:pt x="286" y="226"/>
                  <a:pt x="332" y="224"/>
                  <a:pt x="352" y="258"/>
                </a:cubicBezTo>
                <a:cubicBezTo>
                  <a:pt x="373" y="291"/>
                  <a:pt x="364" y="324"/>
                  <a:pt x="371" y="343"/>
                </a:cubicBezTo>
                <a:cubicBezTo>
                  <a:pt x="379" y="361"/>
                  <a:pt x="376" y="430"/>
                  <a:pt x="374" y="444"/>
                </a:cubicBezTo>
                <a:cubicBezTo>
                  <a:pt x="371" y="457"/>
                  <a:pt x="375" y="478"/>
                  <a:pt x="379" y="487"/>
                </a:cubicBezTo>
                <a:cubicBezTo>
                  <a:pt x="383" y="496"/>
                  <a:pt x="371" y="640"/>
                  <a:pt x="372" y="660"/>
                </a:cubicBezTo>
                <a:cubicBezTo>
                  <a:pt x="374" y="679"/>
                  <a:pt x="381" y="733"/>
                  <a:pt x="378" y="737"/>
                </a:cubicBezTo>
                <a:cubicBezTo>
                  <a:pt x="376" y="742"/>
                  <a:pt x="360" y="782"/>
                  <a:pt x="343" y="785"/>
                </a:cubicBezTo>
                <a:cubicBezTo>
                  <a:pt x="343" y="785"/>
                  <a:pt x="331" y="794"/>
                  <a:pt x="327" y="791"/>
                </a:cubicBezTo>
                <a:cubicBezTo>
                  <a:pt x="322" y="788"/>
                  <a:pt x="328" y="782"/>
                  <a:pt x="328" y="782"/>
                </a:cubicBezTo>
                <a:cubicBezTo>
                  <a:pt x="328" y="782"/>
                  <a:pt x="324" y="783"/>
                  <a:pt x="322" y="781"/>
                </a:cubicBezTo>
                <a:cubicBezTo>
                  <a:pt x="320" y="778"/>
                  <a:pt x="338" y="761"/>
                  <a:pt x="338" y="761"/>
                </a:cubicBezTo>
                <a:cubicBezTo>
                  <a:pt x="338" y="761"/>
                  <a:pt x="329" y="765"/>
                  <a:pt x="326" y="761"/>
                </a:cubicBezTo>
                <a:cubicBezTo>
                  <a:pt x="323" y="757"/>
                  <a:pt x="349" y="743"/>
                  <a:pt x="354" y="733"/>
                </a:cubicBezTo>
                <a:cubicBezTo>
                  <a:pt x="359" y="723"/>
                  <a:pt x="352" y="716"/>
                  <a:pt x="352" y="716"/>
                </a:cubicBezTo>
                <a:cubicBezTo>
                  <a:pt x="345" y="720"/>
                  <a:pt x="345" y="720"/>
                  <a:pt x="345" y="720"/>
                </a:cubicBezTo>
                <a:cubicBezTo>
                  <a:pt x="345" y="720"/>
                  <a:pt x="338" y="744"/>
                  <a:pt x="332" y="744"/>
                </a:cubicBezTo>
                <a:cubicBezTo>
                  <a:pt x="327" y="744"/>
                  <a:pt x="324" y="744"/>
                  <a:pt x="328" y="716"/>
                </a:cubicBezTo>
                <a:cubicBezTo>
                  <a:pt x="328" y="716"/>
                  <a:pt x="322" y="695"/>
                  <a:pt x="327" y="686"/>
                </a:cubicBezTo>
                <a:cubicBezTo>
                  <a:pt x="332" y="676"/>
                  <a:pt x="337" y="674"/>
                  <a:pt x="337" y="664"/>
                </a:cubicBezTo>
                <a:cubicBezTo>
                  <a:pt x="337" y="654"/>
                  <a:pt x="322" y="602"/>
                  <a:pt x="318" y="573"/>
                </a:cubicBezTo>
                <a:cubicBezTo>
                  <a:pt x="313" y="544"/>
                  <a:pt x="322" y="488"/>
                  <a:pt x="317" y="477"/>
                </a:cubicBezTo>
                <a:cubicBezTo>
                  <a:pt x="312" y="466"/>
                  <a:pt x="306" y="440"/>
                  <a:pt x="306" y="422"/>
                </a:cubicBezTo>
                <a:cubicBezTo>
                  <a:pt x="306" y="403"/>
                  <a:pt x="301" y="378"/>
                  <a:pt x="296" y="372"/>
                </a:cubicBezTo>
                <a:cubicBezTo>
                  <a:pt x="292" y="366"/>
                  <a:pt x="298" y="408"/>
                  <a:pt x="288" y="434"/>
                </a:cubicBezTo>
                <a:cubicBezTo>
                  <a:pt x="278" y="460"/>
                  <a:pt x="285" y="506"/>
                  <a:pt x="290" y="526"/>
                </a:cubicBezTo>
                <a:cubicBezTo>
                  <a:pt x="295" y="546"/>
                  <a:pt x="311" y="657"/>
                  <a:pt x="312" y="697"/>
                </a:cubicBezTo>
                <a:cubicBezTo>
                  <a:pt x="314" y="737"/>
                  <a:pt x="302" y="887"/>
                  <a:pt x="304" y="909"/>
                </a:cubicBezTo>
                <a:cubicBezTo>
                  <a:pt x="305" y="930"/>
                  <a:pt x="316" y="961"/>
                  <a:pt x="316" y="1023"/>
                </a:cubicBezTo>
                <a:cubicBezTo>
                  <a:pt x="316" y="1085"/>
                  <a:pt x="305" y="1090"/>
                  <a:pt x="297" y="1115"/>
                </a:cubicBezTo>
                <a:cubicBezTo>
                  <a:pt x="288" y="1141"/>
                  <a:pt x="279" y="1208"/>
                  <a:pt x="280" y="1221"/>
                </a:cubicBezTo>
                <a:cubicBezTo>
                  <a:pt x="280" y="1221"/>
                  <a:pt x="285" y="1230"/>
                  <a:pt x="285" y="1235"/>
                </a:cubicBezTo>
                <a:cubicBezTo>
                  <a:pt x="286" y="1240"/>
                  <a:pt x="285" y="1246"/>
                  <a:pt x="287" y="1253"/>
                </a:cubicBezTo>
                <a:cubicBezTo>
                  <a:pt x="289" y="1259"/>
                  <a:pt x="308" y="1304"/>
                  <a:pt x="302" y="1310"/>
                </a:cubicBezTo>
                <a:cubicBezTo>
                  <a:pt x="297" y="1317"/>
                  <a:pt x="264" y="1317"/>
                  <a:pt x="253" y="1317"/>
                </a:cubicBezTo>
                <a:cubicBezTo>
                  <a:pt x="253" y="1317"/>
                  <a:pt x="250" y="1322"/>
                  <a:pt x="239" y="1320"/>
                </a:cubicBezTo>
                <a:cubicBezTo>
                  <a:pt x="228" y="1318"/>
                  <a:pt x="229" y="1279"/>
                  <a:pt x="233" y="1258"/>
                </a:cubicBezTo>
                <a:cubicBezTo>
                  <a:pt x="236" y="1237"/>
                  <a:pt x="226" y="1232"/>
                  <a:pt x="229" y="1219"/>
                </a:cubicBezTo>
                <a:cubicBezTo>
                  <a:pt x="233" y="1206"/>
                  <a:pt x="238" y="1200"/>
                  <a:pt x="239" y="1194"/>
                </a:cubicBezTo>
                <a:cubicBezTo>
                  <a:pt x="239" y="1189"/>
                  <a:pt x="244" y="1122"/>
                  <a:pt x="236" y="1089"/>
                </a:cubicBezTo>
                <a:cubicBezTo>
                  <a:pt x="228" y="1057"/>
                  <a:pt x="229" y="1007"/>
                  <a:pt x="237" y="985"/>
                </a:cubicBezTo>
                <a:cubicBezTo>
                  <a:pt x="245" y="963"/>
                  <a:pt x="233" y="951"/>
                  <a:pt x="225" y="925"/>
                </a:cubicBezTo>
                <a:cubicBezTo>
                  <a:pt x="217" y="898"/>
                  <a:pt x="213" y="834"/>
                  <a:pt x="213" y="806"/>
                </a:cubicBezTo>
                <a:cubicBezTo>
                  <a:pt x="213" y="778"/>
                  <a:pt x="203" y="758"/>
                  <a:pt x="199" y="742"/>
                </a:cubicBezTo>
                <a:cubicBezTo>
                  <a:pt x="194" y="725"/>
                  <a:pt x="195" y="702"/>
                  <a:pt x="195" y="702"/>
                </a:cubicBezTo>
                <a:cubicBezTo>
                  <a:pt x="191" y="700"/>
                  <a:pt x="191" y="700"/>
                  <a:pt x="191" y="700"/>
                </a:cubicBezTo>
                <a:cubicBezTo>
                  <a:pt x="188" y="702"/>
                  <a:pt x="188" y="702"/>
                  <a:pt x="188" y="702"/>
                </a:cubicBezTo>
                <a:cubicBezTo>
                  <a:pt x="188" y="702"/>
                  <a:pt x="188" y="725"/>
                  <a:pt x="184" y="742"/>
                </a:cubicBezTo>
                <a:cubicBezTo>
                  <a:pt x="179" y="758"/>
                  <a:pt x="170" y="778"/>
                  <a:pt x="170" y="806"/>
                </a:cubicBezTo>
                <a:cubicBezTo>
                  <a:pt x="170" y="834"/>
                  <a:pt x="165" y="898"/>
                  <a:pt x="157" y="925"/>
                </a:cubicBezTo>
                <a:cubicBezTo>
                  <a:pt x="149" y="951"/>
                  <a:pt x="138" y="963"/>
                  <a:pt x="145" y="985"/>
                </a:cubicBezTo>
                <a:cubicBezTo>
                  <a:pt x="153" y="1007"/>
                  <a:pt x="154" y="1057"/>
                  <a:pt x="146" y="1089"/>
                </a:cubicBezTo>
                <a:cubicBezTo>
                  <a:pt x="138" y="1122"/>
                  <a:pt x="143" y="1189"/>
                  <a:pt x="144" y="1194"/>
                </a:cubicBezTo>
                <a:cubicBezTo>
                  <a:pt x="144" y="1200"/>
                  <a:pt x="150" y="1206"/>
                  <a:pt x="153" y="1219"/>
                </a:cubicBezTo>
                <a:cubicBezTo>
                  <a:pt x="156" y="1232"/>
                  <a:pt x="146" y="1237"/>
                  <a:pt x="150" y="1258"/>
                </a:cubicBezTo>
                <a:cubicBezTo>
                  <a:pt x="153" y="1279"/>
                  <a:pt x="154" y="1318"/>
                  <a:pt x="143" y="1320"/>
                </a:cubicBezTo>
                <a:cubicBezTo>
                  <a:pt x="132" y="1322"/>
                  <a:pt x="129" y="1317"/>
                  <a:pt x="129" y="1317"/>
                </a:cubicBezTo>
                <a:cubicBezTo>
                  <a:pt x="118" y="1317"/>
                  <a:pt x="86" y="1317"/>
                  <a:pt x="80" y="1310"/>
                </a:cubicBezTo>
                <a:cubicBezTo>
                  <a:pt x="75" y="1304"/>
                  <a:pt x="93" y="1259"/>
                  <a:pt x="95" y="1253"/>
                </a:cubicBezTo>
                <a:cubicBezTo>
                  <a:pt x="97" y="1246"/>
                  <a:pt x="97" y="1240"/>
                  <a:pt x="97" y="1235"/>
                </a:cubicBezTo>
                <a:cubicBezTo>
                  <a:pt x="97" y="1230"/>
                  <a:pt x="103" y="1221"/>
                  <a:pt x="103" y="1221"/>
                </a:cubicBezTo>
                <a:cubicBezTo>
                  <a:pt x="103" y="1208"/>
                  <a:pt x="95" y="1141"/>
                  <a:pt x="86" y="1115"/>
                </a:cubicBezTo>
                <a:cubicBezTo>
                  <a:pt x="77" y="1090"/>
                  <a:pt x="67" y="1085"/>
                  <a:pt x="67" y="1023"/>
                </a:cubicBezTo>
                <a:cubicBezTo>
                  <a:pt x="67" y="961"/>
                  <a:pt x="77" y="930"/>
                  <a:pt x="79" y="909"/>
                </a:cubicBezTo>
                <a:cubicBezTo>
                  <a:pt x="80" y="887"/>
                  <a:pt x="69" y="737"/>
                  <a:pt x="70" y="697"/>
                </a:cubicBezTo>
                <a:cubicBezTo>
                  <a:pt x="72" y="657"/>
                  <a:pt x="88" y="546"/>
                  <a:pt x="93" y="526"/>
                </a:cubicBezTo>
                <a:cubicBezTo>
                  <a:pt x="97" y="506"/>
                  <a:pt x="104" y="460"/>
                  <a:pt x="94" y="434"/>
                </a:cubicBezTo>
                <a:cubicBezTo>
                  <a:pt x="84" y="408"/>
                  <a:pt x="91" y="366"/>
                  <a:pt x="86" y="372"/>
                </a:cubicBezTo>
                <a:cubicBezTo>
                  <a:pt x="82" y="378"/>
                  <a:pt x="77" y="403"/>
                  <a:pt x="76" y="422"/>
                </a:cubicBezTo>
                <a:cubicBezTo>
                  <a:pt x="76" y="440"/>
                  <a:pt x="70" y="466"/>
                  <a:pt x="65" y="477"/>
                </a:cubicBezTo>
                <a:cubicBezTo>
                  <a:pt x="61" y="488"/>
                  <a:pt x="70" y="544"/>
                  <a:pt x="65" y="573"/>
                </a:cubicBezTo>
                <a:cubicBezTo>
                  <a:pt x="60" y="602"/>
                  <a:pt x="45" y="654"/>
                  <a:pt x="45" y="664"/>
                </a:cubicBezTo>
                <a:cubicBezTo>
                  <a:pt x="45" y="674"/>
                  <a:pt x="51" y="676"/>
                  <a:pt x="55" y="686"/>
                </a:cubicBezTo>
                <a:cubicBezTo>
                  <a:pt x="60" y="695"/>
                  <a:pt x="54" y="716"/>
                  <a:pt x="54" y="716"/>
                </a:cubicBezTo>
                <a:cubicBezTo>
                  <a:pt x="58" y="744"/>
                  <a:pt x="55" y="744"/>
                  <a:pt x="50" y="744"/>
                </a:cubicBezTo>
                <a:cubicBezTo>
                  <a:pt x="45" y="744"/>
                  <a:pt x="38" y="720"/>
                  <a:pt x="38" y="720"/>
                </a:cubicBezTo>
                <a:cubicBezTo>
                  <a:pt x="30" y="716"/>
                  <a:pt x="30" y="716"/>
                  <a:pt x="30" y="716"/>
                </a:cubicBezTo>
                <a:cubicBezTo>
                  <a:pt x="30" y="716"/>
                  <a:pt x="24" y="723"/>
                  <a:pt x="28" y="733"/>
                </a:cubicBezTo>
                <a:cubicBezTo>
                  <a:pt x="33" y="743"/>
                  <a:pt x="59" y="757"/>
                  <a:pt x="56" y="761"/>
                </a:cubicBezTo>
                <a:cubicBezTo>
                  <a:pt x="53" y="765"/>
                  <a:pt x="44" y="761"/>
                  <a:pt x="44" y="761"/>
                </a:cubicBezTo>
                <a:cubicBezTo>
                  <a:pt x="44" y="761"/>
                  <a:pt x="62" y="778"/>
                  <a:pt x="60" y="781"/>
                </a:cubicBezTo>
                <a:cubicBezTo>
                  <a:pt x="58" y="783"/>
                  <a:pt x="55" y="782"/>
                  <a:pt x="55" y="782"/>
                </a:cubicBezTo>
                <a:cubicBezTo>
                  <a:pt x="55" y="782"/>
                  <a:pt x="60" y="788"/>
                  <a:pt x="56" y="791"/>
                </a:cubicBezTo>
                <a:cubicBezTo>
                  <a:pt x="52" y="794"/>
                  <a:pt x="39" y="785"/>
                  <a:pt x="39" y="785"/>
                </a:cubicBezTo>
                <a:cubicBezTo>
                  <a:pt x="23" y="782"/>
                  <a:pt x="7" y="742"/>
                  <a:pt x="4" y="737"/>
                </a:cubicBezTo>
                <a:cubicBezTo>
                  <a:pt x="2" y="733"/>
                  <a:pt x="8" y="679"/>
                  <a:pt x="10" y="660"/>
                </a:cubicBezTo>
                <a:cubicBezTo>
                  <a:pt x="12" y="640"/>
                  <a:pt x="0" y="496"/>
                  <a:pt x="4" y="487"/>
                </a:cubicBezTo>
                <a:close/>
              </a:path>
            </a:pathLst>
          </a:custGeom>
          <a:noFill/>
          <a:ln w="14288" cap="flat">
            <a:solidFill>
              <a:srgbClr val="33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5543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E4A8DD9F-679B-444E-B862-7DF61E08649D}"/>
              </a:ext>
            </a:extLst>
          </p:cNvPr>
          <p:cNvGrpSpPr/>
          <p:nvPr/>
        </p:nvGrpSpPr>
        <p:grpSpPr>
          <a:xfrm>
            <a:off x="1920916" y="1863940"/>
            <a:ext cx="5241614" cy="5383620"/>
            <a:chOff x="1426778" y="813049"/>
            <a:chExt cx="4225500" cy="4339976"/>
          </a:xfrm>
        </p:grpSpPr>
        <p:sp>
          <p:nvSpPr>
            <p:cNvPr id="3" name="Arc 20">
              <a:extLst>
                <a:ext uri="{FF2B5EF4-FFF2-40B4-BE49-F238E27FC236}">
                  <a16:creationId xmlns:a16="http://schemas.microsoft.com/office/drawing/2014/main" id="{BB4B8504-40E3-48EE-8223-DF7B67C963F0}"/>
                </a:ext>
              </a:extLst>
            </p:cNvPr>
            <p:cNvSpPr/>
            <p:nvPr/>
          </p:nvSpPr>
          <p:spPr>
            <a:xfrm flipH="1">
              <a:off x="1426778" y="981075"/>
              <a:ext cx="4225500" cy="4171950"/>
            </a:xfrm>
            <a:prstGeom prst="arc">
              <a:avLst>
                <a:gd name="adj1" fmla="val 16305887"/>
                <a:gd name="adj2" fmla="val 5277717"/>
              </a:avLst>
            </a:prstGeom>
            <a:noFill/>
            <a:ln w="254000" cap="rnd">
              <a:solidFill>
                <a:srgbClr val="33669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6DCD5C7F-F2F8-4293-83BE-227EDF17305C}"/>
                </a:ext>
              </a:extLst>
            </p:cNvPr>
            <p:cNvSpPr txBox="1"/>
            <p:nvPr/>
          </p:nvSpPr>
          <p:spPr>
            <a:xfrm>
              <a:off x="3539528" y="813049"/>
              <a:ext cx="819151" cy="37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Montserrat" panose="02000505000000020004" pitchFamily="2" charset="0"/>
                </a:rPr>
                <a:t>100%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4293F886-B8B4-452E-B5EB-723FA0214C7C}"/>
              </a:ext>
            </a:extLst>
          </p:cNvPr>
          <p:cNvGrpSpPr/>
          <p:nvPr/>
        </p:nvGrpSpPr>
        <p:grpSpPr>
          <a:xfrm>
            <a:off x="2211835" y="2391387"/>
            <a:ext cx="4612733" cy="4537150"/>
            <a:chOff x="1661301" y="1238250"/>
            <a:chExt cx="3718531" cy="36576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1553B6A-6413-4DC7-B35D-7472ACC4A995}"/>
                </a:ext>
              </a:extLst>
            </p:cNvPr>
            <p:cNvSpPr/>
            <p:nvPr/>
          </p:nvSpPr>
          <p:spPr>
            <a:xfrm flipH="1">
              <a:off x="1661301" y="1238250"/>
              <a:ext cx="3718531" cy="3657600"/>
            </a:xfrm>
            <a:prstGeom prst="arc">
              <a:avLst>
                <a:gd name="adj1" fmla="val 17097283"/>
                <a:gd name="adj2" fmla="val 5285018"/>
              </a:avLst>
            </a:prstGeom>
            <a:noFill/>
            <a:ln w="254000" cap="rnd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AA5B34EB-0596-495B-8D3D-63FF869F3728}"/>
                </a:ext>
              </a:extLst>
            </p:cNvPr>
            <p:cNvSpPr txBox="1"/>
            <p:nvPr/>
          </p:nvSpPr>
          <p:spPr>
            <a:xfrm>
              <a:off x="3077779" y="1245274"/>
              <a:ext cx="819149" cy="37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Montserrat" panose="02000505000000020004" pitchFamily="2" charset="0"/>
                </a:rPr>
                <a:t>90%</a:t>
              </a:r>
            </a:p>
          </p:txBody>
        </p:sp>
      </p:grpSp>
      <p:grpSp>
        <p:nvGrpSpPr>
          <p:cNvPr id="8" name="Group 15">
            <a:extLst>
              <a:ext uri="{FF2B5EF4-FFF2-40B4-BE49-F238E27FC236}">
                <a16:creationId xmlns:a16="http://schemas.microsoft.com/office/drawing/2014/main" id="{F739405B-1B03-4136-94F9-8D0560725B7C}"/>
              </a:ext>
            </a:extLst>
          </p:cNvPr>
          <p:cNvGrpSpPr/>
          <p:nvPr/>
        </p:nvGrpSpPr>
        <p:grpSpPr>
          <a:xfrm>
            <a:off x="2530853" y="2712775"/>
            <a:ext cx="3892299" cy="3896746"/>
            <a:chOff x="1918475" y="1497334"/>
            <a:chExt cx="3137757" cy="3141341"/>
          </a:xfrm>
        </p:grpSpPr>
        <p:sp>
          <p:nvSpPr>
            <p:cNvPr id="9" name="Arc 6">
              <a:extLst>
                <a:ext uri="{FF2B5EF4-FFF2-40B4-BE49-F238E27FC236}">
                  <a16:creationId xmlns:a16="http://schemas.microsoft.com/office/drawing/2014/main" id="{AC45BD0C-75B3-4BA5-A2CD-063D9A99A3FF}"/>
                </a:ext>
              </a:extLst>
            </p:cNvPr>
            <p:cNvSpPr/>
            <p:nvPr/>
          </p:nvSpPr>
          <p:spPr>
            <a:xfrm flipH="1">
              <a:off x="1918475" y="1497334"/>
              <a:ext cx="3137757" cy="3141341"/>
            </a:xfrm>
            <a:prstGeom prst="arc">
              <a:avLst>
                <a:gd name="adj1" fmla="val 19543636"/>
                <a:gd name="adj2" fmla="val 5327799"/>
              </a:avLst>
            </a:prstGeom>
            <a:noFill/>
            <a:ln w="254000" cap="rnd">
              <a:solidFill>
                <a:srgbClr val="33CCCC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4E0988A4-F44E-4EE4-9CD2-25177168079D}"/>
                </a:ext>
              </a:extLst>
            </p:cNvPr>
            <p:cNvSpPr txBox="1"/>
            <p:nvPr/>
          </p:nvSpPr>
          <p:spPr>
            <a:xfrm>
              <a:off x="2206645" y="1841279"/>
              <a:ext cx="819151" cy="37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Montserrat" panose="02000505000000020004" pitchFamily="2" charset="0"/>
                </a:rPr>
                <a:t>65%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AB353E23-1222-47FA-96FB-BEA85B45C8FF}"/>
              </a:ext>
            </a:extLst>
          </p:cNvPr>
          <p:cNvGrpSpPr/>
          <p:nvPr/>
        </p:nvGrpSpPr>
        <p:grpSpPr>
          <a:xfrm>
            <a:off x="2852762" y="3039466"/>
            <a:ext cx="3252511" cy="3252511"/>
            <a:chOff x="2177980" y="1760694"/>
            <a:chExt cx="2621995" cy="2621995"/>
          </a:xfrm>
        </p:grpSpPr>
        <p:sp>
          <p:nvSpPr>
            <p:cNvPr id="12" name="Arc 7">
              <a:extLst>
                <a:ext uri="{FF2B5EF4-FFF2-40B4-BE49-F238E27FC236}">
                  <a16:creationId xmlns:a16="http://schemas.microsoft.com/office/drawing/2014/main" id="{DDA41814-915C-4344-93F3-337D62D519A2}"/>
                </a:ext>
              </a:extLst>
            </p:cNvPr>
            <p:cNvSpPr/>
            <p:nvPr/>
          </p:nvSpPr>
          <p:spPr>
            <a:xfrm flipH="1">
              <a:off x="2177980" y="1760694"/>
              <a:ext cx="2621995" cy="2621995"/>
            </a:xfrm>
            <a:prstGeom prst="arc">
              <a:avLst>
                <a:gd name="adj1" fmla="val 21510315"/>
                <a:gd name="adj2" fmla="val 5390398"/>
              </a:avLst>
            </a:prstGeom>
            <a:noFill/>
            <a:ln w="254000" cap="rnd">
              <a:solidFill>
                <a:srgbClr val="FFD96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8EC59592-306A-4FBF-B5AC-4C37E01C62E4}"/>
                </a:ext>
              </a:extLst>
            </p:cNvPr>
            <p:cNvSpPr txBox="1"/>
            <p:nvPr/>
          </p:nvSpPr>
          <p:spPr>
            <a:xfrm>
              <a:off x="2177980" y="2666202"/>
              <a:ext cx="819149" cy="37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Montserrat" panose="02000505000000020004" pitchFamily="2" charset="0"/>
                </a:rPr>
                <a:t>50%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64AF44F-87FA-4227-876B-FE44EAAD9C74}"/>
              </a:ext>
            </a:extLst>
          </p:cNvPr>
          <p:cNvSpPr txBox="1"/>
          <p:nvPr/>
        </p:nvSpPr>
        <p:spPr>
          <a:xfrm>
            <a:off x="6965473" y="823344"/>
            <a:ext cx="4580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Gráfico Circular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BEC4B2-5C7A-40EC-B32B-833F885D52A8}"/>
              </a:ext>
            </a:extLst>
          </p:cNvPr>
          <p:cNvSpPr txBox="1"/>
          <p:nvPr/>
        </p:nvSpPr>
        <p:spPr>
          <a:xfrm>
            <a:off x="7048028" y="2249383"/>
            <a:ext cx="5389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dirty="0">
                <a:solidFill>
                  <a:srgbClr val="336699"/>
                </a:solidFill>
                <a:latin typeface="Montserrat Black" panose="00000A00000000000000" pitchFamily="2" charset="0"/>
              </a:rPr>
              <a:t>1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E02613F-E0A6-423C-86E5-4BE234AA88EA}"/>
              </a:ext>
            </a:extLst>
          </p:cNvPr>
          <p:cNvSpPr txBox="1"/>
          <p:nvPr/>
        </p:nvSpPr>
        <p:spPr>
          <a:xfrm>
            <a:off x="7048028" y="3192328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Título aqui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2E8FB31-F1E7-4AF9-B26D-84FA35CADD48}"/>
              </a:ext>
            </a:extLst>
          </p:cNvPr>
          <p:cNvSpPr txBox="1"/>
          <p:nvPr/>
        </p:nvSpPr>
        <p:spPr>
          <a:xfrm>
            <a:off x="7102907" y="3601094"/>
            <a:ext cx="270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 ipsum dolor sit amet, consectetur adipiscing elit.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B971C7A-3990-4956-B370-C5039B274FC6}"/>
              </a:ext>
            </a:extLst>
          </p:cNvPr>
          <p:cNvSpPr txBox="1"/>
          <p:nvPr/>
        </p:nvSpPr>
        <p:spPr>
          <a:xfrm>
            <a:off x="10613331" y="2249383"/>
            <a:ext cx="6992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dirty="0">
                <a:solidFill>
                  <a:srgbClr val="92D050"/>
                </a:solidFill>
                <a:latin typeface="Montserrat Black" panose="00000A00000000000000" pitchFamily="2" charset="0"/>
              </a:rPr>
              <a:t>2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8E7B7D0-FA93-419B-BCB0-D4D43B349631}"/>
              </a:ext>
            </a:extLst>
          </p:cNvPr>
          <p:cNvSpPr txBox="1"/>
          <p:nvPr/>
        </p:nvSpPr>
        <p:spPr>
          <a:xfrm>
            <a:off x="10693481" y="3192328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Título aqui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3EDBBA9-8A92-4C2A-B62F-BDA999B83679}"/>
              </a:ext>
            </a:extLst>
          </p:cNvPr>
          <p:cNvSpPr txBox="1"/>
          <p:nvPr/>
        </p:nvSpPr>
        <p:spPr>
          <a:xfrm>
            <a:off x="10748360" y="3601094"/>
            <a:ext cx="270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 ipsum dolor sit amet, consectetur adipiscing elit.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7FABC58-C2A4-4C52-86C8-42E602E2FC5F}"/>
              </a:ext>
            </a:extLst>
          </p:cNvPr>
          <p:cNvSpPr txBox="1"/>
          <p:nvPr/>
        </p:nvSpPr>
        <p:spPr>
          <a:xfrm>
            <a:off x="6965473" y="4830507"/>
            <a:ext cx="704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dirty="0">
                <a:solidFill>
                  <a:srgbClr val="33CCCC"/>
                </a:solidFill>
                <a:latin typeface="Montserrat Black" panose="00000A00000000000000" pitchFamily="2" charset="0"/>
              </a:rPr>
              <a:t>3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5400EFE-45BA-4B24-9674-37AEA44E341E}"/>
              </a:ext>
            </a:extLst>
          </p:cNvPr>
          <p:cNvSpPr txBox="1"/>
          <p:nvPr/>
        </p:nvSpPr>
        <p:spPr>
          <a:xfrm>
            <a:off x="7048028" y="5773452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Título aqui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FE724FF-73FB-4B3D-B4BB-2592BC2B8CD6}"/>
              </a:ext>
            </a:extLst>
          </p:cNvPr>
          <p:cNvSpPr txBox="1"/>
          <p:nvPr/>
        </p:nvSpPr>
        <p:spPr>
          <a:xfrm>
            <a:off x="7102907" y="6182218"/>
            <a:ext cx="270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 ipsum dolor sit amet, consectetur adipiscing elit.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89F07B9-4847-4F14-863A-73EAE284667D}"/>
              </a:ext>
            </a:extLst>
          </p:cNvPr>
          <p:cNvSpPr txBox="1"/>
          <p:nvPr/>
        </p:nvSpPr>
        <p:spPr>
          <a:xfrm>
            <a:off x="10569248" y="4830507"/>
            <a:ext cx="7873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dirty="0">
                <a:solidFill>
                  <a:srgbClr val="FFD966"/>
                </a:solidFill>
                <a:latin typeface="Montserrat Black" panose="00000A00000000000000" pitchFamily="2" charset="0"/>
              </a:rPr>
              <a:t>4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3958309-191D-4C12-9821-E8A2CEB4E01D}"/>
              </a:ext>
            </a:extLst>
          </p:cNvPr>
          <p:cNvSpPr txBox="1"/>
          <p:nvPr/>
        </p:nvSpPr>
        <p:spPr>
          <a:xfrm>
            <a:off x="10693481" y="5773452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Título aqui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FF58C1E-1466-4360-9293-07EEB9C88815}"/>
              </a:ext>
            </a:extLst>
          </p:cNvPr>
          <p:cNvSpPr txBox="1"/>
          <p:nvPr/>
        </p:nvSpPr>
        <p:spPr>
          <a:xfrm>
            <a:off x="10748360" y="6182218"/>
            <a:ext cx="270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 ipsum dolor sit amet, consectetur adipiscing elit.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8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6BB2797D-C25D-405F-AA56-1189A13905C6}"/>
              </a:ext>
            </a:extLst>
          </p:cNvPr>
          <p:cNvGrpSpPr/>
          <p:nvPr/>
        </p:nvGrpSpPr>
        <p:grpSpPr>
          <a:xfrm>
            <a:off x="677867" y="2887667"/>
            <a:ext cx="3025766" cy="3025766"/>
            <a:chOff x="2580130" y="2601490"/>
            <a:chExt cx="1830587" cy="1830587"/>
          </a:xfrm>
        </p:grpSpPr>
        <p:sp>
          <p:nvSpPr>
            <p:cNvPr id="3" name="Pizza 1">
              <a:extLst>
                <a:ext uri="{FF2B5EF4-FFF2-40B4-BE49-F238E27FC236}">
                  <a16:creationId xmlns:a16="http://schemas.microsoft.com/office/drawing/2014/main" id="{51AE1151-AF1B-4331-BF6C-745A55591534}"/>
                </a:ext>
              </a:extLst>
            </p:cNvPr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4" name="Arco 14">
              <a:extLst>
                <a:ext uri="{FF2B5EF4-FFF2-40B4-BE49-F238E27FC236}">
                  <a16:creationId xmlns:a16="http://schemas.microsoft.com/office/drawing/2014/main" id="{8060B70B-CD7D-40AE-AD79-DF22CD93F49B}"/>
                </a:ext>
              </a:extLst>
            </p:cNvPr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6225154"/>
                <a:gd name="adj2" fmla="val 21581764"/>
                <a:gd name="adj3" fmla="val 16580"/>
              </a:avLst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20B5F758-5A9C-4F66-89D4-3B98E769B92C}"/>
                </a:ext>
              </a:extLst>
            </p:cNvPr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311A4E96-8FAF-4DBE-9448-ADDD627C4059}"/>
                </a:ext>
              </a:extLst>
            </p:cNvPr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" name="texto">
              <a:extLst>
                <a:ext uri="{FF2B5EF4-FFF2-40B4-BE49-F238E27FC236}">
                  <a16:creationId xmlns:a16="http://schemas.microsoft.com/office/drawing/2014/main" id="{E56BFBDB-6E3F-4905-A0FF-697F7EEB9CCD}"/>
                </a:ext>
              </a:extLst>
            </p:cNvPr>
            <p:cNvSpPr txBox="1"/>
            <p:nvPr/>
          </p:nvSpPr>
          <p:spPr>
            <a:xfrm>
              <a:off x="3108029" y="3275756"/>
              <a:ext cx="843934" cy="465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0"/>
                </a:rPr>
                <a:t>25%</a:t>
              </a: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92027F6B-7EF4-4BBA-91C6-280978FAF4A6}"/>
              </a:ext>
            </a:extLst>
          </p:cNvPr>
          <p:cNvGrpSpPr/>
          <p:nvPr/>
        </p:nvGrpSpPr>
        <p:grpSpPr>
          <a:xfrm>
            <a:off x="4057650" y="2873994"/>
            <a:ext cx="3025766" cy="3025766"/>
            <a:chOff x="2580130" y="2601490"/>
            <a:chExt cx="1830587" cy="1830587"/>
          </a:xfrm>
        </p:grpSpPr>
        <p:sp>
          <p:nvSpPr>
            <p:cNvPr id="9" name="Pizza 1">
              <a:extLst>
                <a:ext uri="{FF2B5EF4-FFF2-40B4-BE49-F238E27FC236}">
                  <a16:creationId xmlns:a16="http://schemas.microsoft.com/office/drawing/2014/main" id="{8A4911B4-E8EB-4C2B-9AD6-BEB859D19393}"/>
                </a:ext>
              </a:extLst>
            </p:cNvPr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10" name="Arco 14">
              <a:extLst>
                <a:ext uri="{FF2B5EF4-FFF2-40B4-BE49-F238E27FC236}">
                  <a16:creationId xmlns:a16="http://schemas.microsoft.com/office/drawing/2014/main" id="{BBE12585-6380-4F5A-BC55-E491DEA56859}"/>
                </a:ext>
              </a:extLst>
            </p:cNvPr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6225154"/>
                <a:gd name="adj2" fmla="val 4725477"/>
                <a:gd name="adj3" fmla="val 17443"/>
              </a:avLst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78645BD3-B488-4821-AAE3-CAF5B5BCBE85}"/>
                </a:ext>
              </a:extLst>
            </p:cNvPr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D7E21513-FD0F-4BAB-AAD0-FDB434912043}"/>
                </a:ext>
              </a:extLst>
            </p:cNvPr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" name="texto">
              <a:extLst>
                <a:ext uri="{FF2B5EF4-FFF2-40B4-BE49-F238E27FC236}">
                  <a16:creationId xmlns:a16="http://schemas.microsoft.com/office/drawing/2014/main" id="{B75ABAB6-E56D-4480-BF5B-0CECB9B9F0D3}"/>
                </a:ext>
              </a:extLst>
            </p:cNvPr>
            <p:cNvSpPr txBox="1"/>
            <p:nvPr/>
          </p:nvSpPr>
          <p:spPr>
            <a:xfrm>
              <a:off x="3085722" y="3275756"/>
              <a:ext cx="888546" cy="465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0"/>
                </a:rPr>
                <a:t>47%</a:t>
              </a:r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B3889B2B-5B72-4D58-A6D6-5DF3EAE4B6A6}"/>
              </a:ext>
            </a:extLst>
          </p:cNvPr>
          <p:cNvGrpSpPr/>
          <p:nvPr/>
        </p:nvGrpSpPr>
        <p:grpSpPr>
          <a:xfrm>
            <a:off x="7437433" y="2860321"/>
            <a:ext cx="3025766" cy="3025766"/>
            <a:chOff x="2580130" y="2601490"/>
            <a:chExt cx="1830587" cy="1830587"/>
          </a:xfrm>
        </p:grpSpPr>
        <p:sp>
          <p:nvSpPr>
            <p:cNvPr id="15" name="Pizza 1">
              <a:extLst>
                <a:ext uri="{FF2B5EF4-FFF2-40B4-BE49-F238E27FC236}">
                  <a16:creationId xmlns:a16="http://schemas.microsoft.com/office/drawing/2014/main" id="{177E7687-4713-48BB-AD60-A84D851FC1BB}"/>
                </a:ext>
              </a:extLst>
            </p:cNvPr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16" name="Arco 14">
              <a:extLst>
                <a:ext uri="{FF2B5EF4-FFF2-40B4-BE49-F238E27FC236}">
                  <a16:creationId xmlns:a16="http://schemas.microsoft.com/office/drawing/2014/main" id="{095A1D15-77A7-4AF1-BB22-004B61063832}"/>
                </a:ext>
              </a:extLst>
            </p:cNvPr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6225154"/>
                <a:gd name="adj2" fmla="val 6785483"/>
                <a:gd name="adj3" fmla="val 18025"/>
              </a:avLst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17" name="Oval 2">
              <a:extLst>
                <a:ext uri="{FF2B5EF4-FFF2-40B4-BE49-F238E27FC236}">
                  <a16:creationId xmlns:a16="http://schemas.microsoft.com/office/drawing/2014/main" id="{930959D4-B4A4-4944-AB52-BD1088811C2E}"/>
                </a:ext>
              </a:extLst>
            </p:cNvPr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4A45D867-016A-40F3-9F30-2C0582592A2B}"/>
                </a:ext>
              </a:extLst>
            </p:cNvPr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texto">
              <a:extLst>
                <a:ext uri="{FF2B5EF4-FFF2-40B4-BE49-F238E27FC236}">
                  <a16:creationId xmlns:a16="http://schemas.microsoft.com/office/drawing/2014/main" id="{B56A02F9-90F7-4945-B7F8-C695F7232C80}"/>
                </a:ext>
              </a:extLst>
            </p:cNvPr>
            <p:cNvSpPr txBox="1"/>
            <p:nvPr/>
          </p:nvSpPr>
          <p:spPr>
            <a:xfrm>
              <a:off x="3106089" y="3275756"/>
              <a:ext cx="847814" cy="465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0"/>
                </a:rPr>
                <a:t>55%</a:t>
              </a:r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id="{34F4E169-3AFA-427E-8FED-90487F2D5A8E}"/>
              </a:ext>
            </a:extLst>
          </p:cNvPr>
          <p:cNvGrpSpPr/>
          <p:nvPr/>
        </p:nvGrpSpPr>
        <p:grpSpPr>
          <a:xfrm>
            <a:off x="10817216" y="2846648"/>
            <a:ext cx="3025766" cy="3025766"/>
            <a:chOff x="2580130" y="2601490"/>
            <a:chExt cx="1830587" cy="1830587"/>
          </a:xfrm>
        </p:grpSpPr>
        <p:sp>
          <p:nvSpPr>
            <p:cNvPr id="21" name="Pizza 1">
              <a:extLst>
                <a:ext uri="{FF2B5EF4-FFF2-40B4-BE49-F238E27FC236}">
                  <a16:creationId xmlns:a16="http://schemas.microsoft.com/office/drawing/2014/main" id="{68440C3D-EE14-4059-8D3A-5F820B10E60C}"/>
                </a:ext>
              </a:extLst>
            </p:cNvPr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22" name="Arco 14">
              <a:extLst>
                <a:ext uri="{FF2B5EF4-FFF2-40B4-BE49-F238E27FC236}">
                  <a16:creationId xmlns:a16="http://schemas.microsoft.com/office/drawing/2014/main" id="{14B5ABFB-DD5A-41FC-9FE3-DAC7D4B179EB}"/>
                </a:ext>
              </a:extLst>
            </p:cNvPr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6225154"/>
                <a:gd name="adj2" fmla="val 10876055"/>
                <a:gd name="adj3" fmla="val 13526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23" name="Oval 2">
              <a:extLst>
                <a:ext uri="{FF2B5EF4-FFF2-40B4-BE49-F238E27FC236}">
                  <a16:creationId xmlns:a16="http://schemas.microsoft.com/office/drawing/2014/main" id="{AA201C0E-5345-4E88-A756-6BC4ED763670}"/>
                </a:ext>
              </a:extLst>
            </p:cNvPr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4" name="Oval 1">
              <a:extLst>
                <a:ext uri="{FF2B5EF4-FFF2-40B4-BE49-F238E27FC236}">
                  <a16:creationId xmlns:a16="http://schemas.microsoft.com/office/drawing/2014/main" id="{F3EAB3FD-D25D-49DD-9920-566731F43764}"/>
                </a:ext>
              </a:extLst>
            </p:cNvPr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5" name="texto">
              <a:extLst>
                <a:ext uri="{FF2B5EF4-FFF2-40B4-BE49-F238E27FC236}">
                  <a16:creationId xmlns:a16="http://schemas.microsoft.com/office/drawing/2014/main" id="{6B7713E5-3F37-4180-9D18-BAFB5AB0D27A}"/>
                </a:ext>
              </a:extLst>
            </p:cNvPr>
            <p:cNvSpPr txBox="1"/>
            <p:nvPr/>
          </p:nvSpPr>
          <p:spPr>
            <a:xfrm>
              <a:off x="3101725" y="3275756"/>
              <a:ext cx="856541" cy="465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0"/>
                </a:rPr>
                <a:t>75%</a:t>
              </a: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E59DD9E-1F76-4FF3-95D2-7B53FD3488BC}"/>
              </a:ext>
            </a:extLst>
          </p:cNvPr>
          <p:cNvSpPr txBox="1"/>
          <p:nvPr/>
        </p:nvSpPr>
        <p:spPr>
          <a:xfrm>
            <a:off x="4777486" y="499494"/>
            <a:ext cx="5075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GRÁFICO ROSCA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2245FB9-B4A4-48F9-8072-530A32581275}"/>
              </a:ext>
            </a:extLst>
          </p:cNvPr>
          <p:cNvSpPr txBox="1"/>
          <p:nvPr/>
        </p:nvSpPr>
        <p:spPr>
          <a:xfrm>
            <a:off x="5363383" y="1274286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DESIGN CRIATIVO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19974B8B-6FCD-442A-881D-9A3B698A4720}"/>
              </a:ext>
            </a:extLst>
          </p:cNvPr>
          <p:cNvCxnSpPr/>
          <p:nvPr/>
        </p:nvCxnSpPr>
        <p:spPr>
          <a:xfrm>
            <a:off x="5772150" y="1195838"/>
            <a:ext cx="2933700" cy="0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A7FB4D9E-C093-4D75-A954-03C5493180A8}"/>
              </a:ext>
            </a:extLst>
          </p:cNvPr>
          <p:cNvSpPr/>
          <p:nvPr/>
        </p:nvSpPr>
        <p:spPr bwMode="auto">
          <a:xfrm flipV="1">
            <a:off x="2020825" y="2851146"/>
            <a:ext cx="560472" cy="6331500"/>
          </a:xfrm>
          <a:prstGeom prst="roundRect">
            <a:avLst>
              <a:gd name="adj" fmla="val 50000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94B23C3-80D2-435C-B705-ECBE13275454}"/>
              </a:ext>
            </a:extLst>
          </p:cNvPr>
          <p:cNvGrpSpPr/>
          <p:nvPr/>
        </p:nvGrpSpPr>
        <p:grpSpPr>
          <a:xfrm>
            <a:off x="1252848" y="361951"/>
            <a:ext cx="2096430" cy="7562386"/>
            <a:chOff x="1416205" y="1170878"/>
            <a:chExt cx="1048215" cy="4237463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ABBE7700-C8E0-401C-AD1A-469BED377045}"/>
                </a:ext>
              </a:extLst>
            </p:cNvPr>
            <p:cNvSpPr/>
            <p:nvPr/>
          </p:nvSpPr>
          <p:spPr bwMode="auto">
            <a:xfrm>
              <a:off x="1416205" y="1170878"/>
              <a:ext cx="1048215" cy="4237463"/>
            </a:xfrm>
            <a:custGeom>
              <a:avLst/>
              <a:gdLst>
                <a:gd name="connsiteX0" fmla="*/ 524107 w 1048215"/>
                <a:gd name="connsiteY0" fmla="*/ 306095 h 4237463"/>
                <a:gd name="connsiteX1" fmla="*/ 318960 w 1048215"/>
                <a:gd name="connsiteY1" fmla="*/ 511242 h 4237463"/>
                <a:gd name="connsiteX2" fmla="*/ 318960 w 1048215"/>
                <a:gd name="connsiteY2" fmla="*/ 3726221 h 4237463"/>
                <a:gd name="connsiteX3" fmla="*/ 524107 w 1048215"/>
                <a:gd name="connsiteY3" fmla="*/ 3931368 h 4237463"/>
                <a:gd name="connsiteX4" fmla="*/ 729254 w 1048215"/>
                <a:gd name="connsiteY4" fmla="*/ 3726221 h 4237463"/>
                <a:gd name="connsiteX5" fmla="*/ 729254 w 1048215"/>
                <a:gd name="connsiteY5" fmla="*/ 511242 h 4237463"/>
                <a:gd name="connsiteX6" fmla="*/ 524107 w 1048215"/>
                <a:gd name="connsiteY6" fmla="*/ 306095 h 4237463"/>
                <a:gd name="connsiteX7" fmla="*/ 0 w 1048215"/>
                <a:gd name="connsiteY7" fmla="*/ 0 h 4237463"/>
                <a:gd name="connsiteX8" fmla="*/ 1048215 w 1048215"/>
                <a:gd name="connsiteY8" fmla="*/ 0 h 4237463"/>
                <a:gd name="connsiteX9" fmla="*/ 1048215 w 1048215"/>
                <a:gd name="connsiteY9" fmla="*/ 4237463 h 4237463"/>
                <a:gd name="connsiteX10" fmla="*/ 0 w 1048215"/>
                <a:gd name="connsiteY10" fmla="*/ 4237463 h 423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215" h="4237463">
                  <a:moveTo>
                    <a:pt x="524107" y="306095"/>
                  </a:moveTo>
                  <a:cubicBezTo>
                    <a:pt x="410807" y="306095"/>
                    <a:pt x="318960" y="397942"/>
                    <a:pt x="318960" y="511242"/>
                  </a:cubicBezTo>
                  <a:lnTo>
                    <a:pt x="318960" y="3726221"/>
                  </a:lnTo>
                  <a:cubicBezTo>
                    <a:pt x="318960" y="3839521"/>
                    <a:pt x="410807" y="3931368"/>
                    <a:pt x="524107" y="3931368"/>
                  </a:cubicBezTo>
                  <a:cubicBezTo>
                    <a:pt x="637407" y="3931368"/>
                    <a:pt x="729254" y="3839521"/>
                    <a:pt x="729254" y="3726221"/>
                  </a:cubicBezTo>
                  <a:lnTo>
                    <a:pt x="729254" y="511242"/>
                  </a:lnTo>
                  <a:cubicBezTo>
                    <a:pt x="729254" y="397942"/>
                    <a:pt x="637407" y="306095"/>
                    <a:pt x="524107" y="306095"/>
                  </a:cubicBezTo>
                  <a:close/>
                  <a:moveTo>
                    <a:pt x="0" y="0"/>
                  </a:moveTo>
                  <a:lnTo>
                    <a:pt x="1048215" y="0"/>
                  </a:lnTo>
                  <a:lnTo>
                    <a:pt x="1048215" y="4237463"/>
                  </a:lnTo>
                  <a:lnTo>
                    <a:pt x="0" y="42374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600"/>
            </a:p>
          </p:txBody>
        </p:sp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6BFD976C-E56F-4D96-A8C2-22ADD4549F42}"/>
                </a:ext>
              </a:extLst>
            </p:cNvPr>
            <p:cNvSpPr/>
            <p:nvPr/>
          </p:nvSpPr>
          <p:spPr bwMode="auto">
            <a:xfrm>
              <a:off x="1735165" y="1476973"/>
              <a:ext cx="410294" cy="3625273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600"/>
            </a:p>
          </p:txBody>
        </p:sp>
      </p:grpSp>
      <p:sp>
        <p:nvSpPr>
          <p:cNvPr id="6" name="Rectangle 12">
            <a:extLst>
              <a:ext uri="{FF2B5EF4-FFF2-40B4-BE49-F238E27FC236}">
                <a16:creationId xmlns:a16="http://schemas.microsoft.com/office/drawing/2014/main" id="{13661F3F-2478-47E7-8EA0-C5A31BC48BA9}"/>
              </a:ext>
            </a:extLst>
          </p:cNvPr>
          <p:cNvSpPr/>
          <p:nvPr/>
        </p:nvSpPr>
        <p:spPr bwMode="auto">
          <a:xfrm>
            <a:off x="0" y="7651750"/>
            <a:ext cx="14630400" cy="153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877C1B-505F-43F8-8EDC-3DB1A98AE0FC}"/>
              </a:ext>
            </a:extLst>
          </p:cNvPr>
          <p:cNvSpPr txBox="1"/>
          <p:nvPr/>
        </p:nvSpPr>
        <p:spPr>
          <a:xfrm>
            <a:off x="4602126" y="908223"/>
            <a:ext cx="65918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NÍVEL TERMÔMETRO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580DCF-E75B-464B-ACDE-A711B298319E}"/>
              </a:ext>
            </a:extLst>
          </p:cNvPr>
          <p:cNvSpPr txBox="1"/>
          <p:nvPr/>
        </p:nvSpPr>
        <p:spPr>
          <a:xfrm>
            <a:off x="4788074" y="2851146"/>
            <a:ext cx="62199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0"/>
              </a:rPr>
              <a:t>R$ 00.000.000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02D0A77-D532-490C-9CDD-26F6B2BF0CDC}"/>
              </a:ext>
            </a:extLst>
          </p:cNvPr>
          <p:cNvSpPr txBox="1"/>
          <p:nvPr/>
        </p:nvSpPr>
        <p:spPr>
          <a:xfrm>
            <a:off x="4788074" y="4078288"/>
            <a:ext cx="8589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ipsum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dolor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sit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amet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,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consectetur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adipiscing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elit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.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Nulla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mollis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est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suscipit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varius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vestibulum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.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Donec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convallis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,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vel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aliquam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volutpat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.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B427769-5BB0-455C-9334-2336F50B282F}"/>
              </a:ext>
            </a:extLst>
          </p:cNvPr>
          <p:cNvCxnSpPr>
            <a:cxnSpLocks/>
          </p:cNvCxnSpPr>
          <p:nvPr/>
        </p:nvCxnSpPr>
        <p:spPr>
          <a:xfrm>
            <a:off x="4788074" y="1711452"/>
            <a:ext cx="1974676" cy="0"/>
          </a:xfrm>
          <a:prstGeom prst="line">
            <a:avLst/>
          </a:prstGeom>
          <a:ln w="19050" cap="rnd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2">
            <a:extLst>
              <a:ext uri="{FF2B5EF4-FFF2-40B4-BE49-F238E27FC236}">
                <a16:creationId xmlns:a16="http://schemas.microsoft.com/office/drawing/2014/main" id="{9E3D4199-4124-449A-86C7-E3F46DA757D0}"/>
              </a:ext>
            </a:extLst>
          </p:cNvPr>
          <p:cNvSpPr/>
          <p:nvPr/>
        </p:nvSpPr>
        <p:spPr>
          <a:xfrm>
            <a:off x="4892826" y="2228688"/>
            <a:ext cx="4844748" cy="4844748"/>
          </a:xfrm>
          <a:prstGeom prst="arc">
            <a:avLst>
              <a:gd name="adj1" fmla="val 16200000"/>
              <a:gd name="adj2" fmla="val 9335995"/>
            </a:avLst>
          </a:prstGeom>
          <a:ln w="146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7C1D3796-CFA6-42D7-A46F-15B67184374F}"/>
              </a:ext>
            </a:extLst>
          </p:cNvPr>
          <p:cNvSpPr/>
          <p:nvPr/>
        </p:nvSpPr>
        <p:spPr>
          <a:xfrm>
            <a:off x="4660621" y="1996483"/>
            <a:ext cx="5309159" cy="5309159"/>
          </a:xfrm>
          <a:prstGeom prst="arc">
            <a:avLst>
              <a:gd name="adj1" fmla="val 16200000"/>
              <a:gd name="adj2" fmla="val 5442841"/>
            </a:avLst>
          </a:prstGeom>
          <a:ln w="146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" name="Arc 4">
            <a:extLst>
              <a:ext uri="{FF2B5EF4-FFF2-40B4-BE49-F238E27FC236}">
                <a16:creationId xmlns:a16="http://schemas.microsoft.com/office/drawing/2014/main" id="{1F089603-2973-4675-BD09-798B2F6163F2}"/>
              </a:ext>
            </a:extLst>
          </p:cNvPr>
          <p:cNvSpPr/>
          <p:nvPr/>
        </p:nvSpPr>
        <p:spPr>
          <a:xfrm>
            <a:off x="4422462" y="1758324"/>
            <a:ext cx="5785476" cy="5785476"/>
          </a:xfrm>
          <a:prstGeom prst="arc">
            <a:avLst>
              <a:gd name="adj1" fmla="val 16200000"/>
              <a:gd name="adj2" fmla="val 919184"/>
            </a:avLst>
          </a:prstGeom>
          <a:ln w="1460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333051-FF70-4769-BD87-DC94B82AAA5E}"/>
              </a:ext>
            </a:extLst>
          </p:cNvPr>
          <p:cNvSpPr txBox="1"/>
          <p:nvPr/>
        </p:nvSpPr>
        <p:spPr>
          <a:xfrm>
            <a:off x="4406274" y="1241458"/>
            <a:ext cx="28680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0"/>
              </a:rPr>
              <a:t>2019</a:t>
            </a:r>
          </a:p>
        </p:txBody>
      </p:sp>
      <p:sp>
        <p:nvSpPr>
          <p:cNvPr id="7" name="texto">
            <a:extLst>
              <a:ext uri="{FF2B5EF4-FFF2-40B4-BE49-F238E27FC236}">
                <a16:creationId xmlns:a16="http://schemas.microsoft.com/office/drawing/2014/main" id="{FEF6BD8B-86F5-4B70-A26A-40F10156CAE7}"/>
              </a:ext>
            </a:extLst>
          </p:cNvPr>
          <p:cNvSpPr txBox="1"/>
          <p:nvPr/>
        </p:nvSpPr>
        <p:spPr>
          <a:xfrm>
            <a:off x="9789857" y="5463676"/>
            <a:ext cx="1422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0"/>
              </a:rPr>
              <a:t>36%</a:t>
            </a:r>
          </a:p>
        </p:txBody>
      </p:sp>
      <p:sp>
        <p:nvSpPr>
          <p:cNvPr id="8" name="texto">
            <a:extLst>
              <a:ext uri="{FF2B5EF4-FFF2-40B4-BE49-F238E27FC236}">
                <a16:creationId xmlns:a16="http://schemas.microsoft.com/office/drawing/2014/main" id="{20B18CBF-A6B4-4911-9F63-77DB58E8B199}"/>
              </a:ext>
            </a:extLst>
          </p:cNvPr>
          <p:cNvSpPr txBox="1"/>
          <p:nvPr/>
        </p:nvSpPr>
        <p:spPr>
          <a:xfrm>
            <a:off x="5829900" y="7006564"/>
            <a:ext cx="1443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0"/>
              </a:rPr>
              <a:t>50%</a:t>
            </a:r>
          </a:p>
        </p:txBody>
      </p:sp>
      <p:sp>
        <p:nvSpPr>
          <p:cNvPr id="9" name="texto">
            <a:extLst>
              <a:ext uri="{FF2B5EF4-FFF2-40B4-BE49-F238E27FC236}">
                <a16:creationId xmlns:a16="http://schemas.microsoft.com/office/drawing/2014/main" id="{71763469-13E5-4151-B3AD-BEFB993F8D0F}"/>
              </a:ext>
            </a:extLst>
          </p:cNvPr>
          <p:cNvSpPr txBox="1"/>
          <p:nvPr/>
        </p:nvSpPr>
        <p:spPr>
          <a:xfrm>
            <a:off x="3515789" y="5156872"/>
            <a:ext cx="1478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 panose="00000A00000000000000" pitchFamily="2" charset="0"/>
              </a:rPr>
              <a:t>64%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9E63EE-7ACB-4711-877C-1C8B26C9CF53}"/>
              </a:ext>
            </a:extLst>
          </p:cNvPr>
          <p:cNvSpPr txBox="1"/>
          <p:nvPr/>
        </p:nvSpPr>
        <p:spPr>
          <a:xfrm>
            <a:off x="7136923" y="352937"/>
            <a:ext cx="4580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Gráfico Circular</a:t>
            </a:r>
          </a:p>
        </p:txBody>
      </p:sp>
    </p:spTree>
    <p:extLst>
      <p:ext uri="{BB962C8B-B14F-4D97-AF65-F5344CB8AC3E}">
        <p14:creationId xmlns:p14="http://schemas.microsoft.com/office/powerpoint/2010/main" val="209401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418;p17">
            <a:extLst>
              <a:ext uri="{FF2B5EF4-FFF2-40B4-BE49-F238E27FC236}">
                <a16:creationId xmlns:a16="http://schemas.microsoft.com/office/drawing/2014/main" id="{82A2D1CE-3904-4572-A7B3-0DAAABB843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09912" y="5568156"/>
            <a:ext cx="8410575" cy="0"/>
          </a:xfrm>
          <a:prstGeom prst="straightConnector1">
            <a:avLst/>
          </a:prstGeom>
          <a:noFill/>
          <a:ln w="17450">
            <a:solidFill>
              <a:srgbClr val="E8E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Google Shape;419;p17">
            <a:extLst>
              <a:ext uri="{FF2B5EF4-FFF2-40B4-BE49-F238E27FC236}">
                <a16:creationId xmlns:a16="http://schemas.microsoft.com/office/drawing/2014/main" id="{37B01B9F-481A-4DEB-9B3F-FA38BCC7BA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09912" y="4595019"/>
            <a:ext cx="8410575" cy="0"/>
          </a:xfrm>
          <a:prstGeom prst="straightConnector1">
            <a:avLst/>
          </a:prstGeom>
          <a:noFill/>
          <a:ln w="17450">
            <a:solidFill>
              <a:srgbClr val="E8E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420;p17">
            <a:extLst>
              <a:ext uri="{FF2B5EF4-FFF2-40B4-BE49-F238E27FC236}">
                <a16:creationId xmlns:a16="http://schemas.microsoft.com/office/drawing/2014/main" id="{8E38BB86-50CC-447F-8964-56EB34E5D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09912" y="3621881"/>
            <a:ext cx="8410575" cy="0"/>
          </a:xfrm>
          <a:prstGeom prst="straightConnector1">
            <a:avLst/>
          </a:prstGeom>
          <a:noFill/>
          <a:ln w="17450">
            <a:solidFill>
              <a:srgbClr val="E8E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421;p17">
            <a:extLst>
              <a:ext uri="{FF2B5EF4-FFF2-40B4-BE49-F238E27FC236}">
                <a16:creationId xmlns:a16="http://schemas.microsoft.com/office/drawing/2014/main" id="{C3AA4711-255F-4811-8216-F230C136E876}"/>
              </a:ext>
            </a:extLst>
          </p:cNvPr>
          <p:cNvSpPr>
            <a:spLocks/>
          </p:cNvSpPr>
          <p:nvPr/>
        </p:nvSpPr>
        <p:spPr bwMode="auto">
          <a:xfrm>
            <a:off x="3675062" y="2648744"/>
            <a:ext cx="790575" cy="3892550"/>
          </a:xfrm>
          <a:custGeom>
            <a:avLst/>
            <a:gdLst>
              <a:gd name="T0" fmla="*/ 91 w 182"/>
              <a:gd name="T1" fmla="*/ 896 h 896"/>
              <a:gd name="T2" fmla="*/ 91 w 182"/>
              <a:gd name="T3" fmla="*/ 896 h 896"/>
              <a:gd name="T4" fmla="*/ 0 w 182"/>
              <a:gd name="T5" fmla="*/ 805 h 896"/>
              <a:gd name="T6" fmla="*/ 0 w 182"/>
              <a:gd name="T7" fmla="*/ 91 h 896"/>
              <a:gd name="T8" fmla="*/ 91 w 182"/>
              <a:gd name="T9" fmla="*/ 0 h 896"/>
              <a:gd name="T10" fmla="*/ 91 w 182"/>
              <a:gd name="T11" fmla="*/ 0 h 896"/>
              <a:gd name="T12" fmla="*/ 182 w 182"/>
              <a:gd name="T13" fmla="*/ 91 h 896"/>
              <a:gd name="T14" fmla="*/ 182 w 182"/>
              <a:gd name="T15" fmla="*/ 805 h 896"/>
              <a:gd name="T16" fmla="*/ 91 w 182"/>
              <a:gd name="T17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896" extrusionOk="0">
                <a:moveTo>
                  <a:pt x="91" y="896"/>
                </a:moveTo>
                <a:cubicBezTo>
                  <a:pt x="91" y="896"/>
                  <a:pt x="91" y="896"/>
                  <a:pt x="91" y="896"/>
                </a:cubicBezTo>
                <a:cubicBezTo>
                  <a:pt x="41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805"/>
                  <a:pt x="182" y="805"/>
                  <a:pt x="182" y="805"/>
                </a:cubicBezTo>
                <a:cubicBezTo>
                  <a:pt x="182" y="856"/>
                  <a:pt x="141" y="896"/>
                  <a:pt x="91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422;p17">
            <a:extLst>
              <a:ext uri="{FF2B5EF4-FFF2-40B4-BE49-F238E27FC236}">
                <a16:creationId xmlns:a16="http://schemas.microsoft.com/office/drawing/2014/main" id="{8B2D02BB-BD53-45FF-9A48-5EA6FD8BE08B}"/>
              </a:ext>
            </a:extLst>
          </p:cNvPr>
          <p:cNvSpPr>
            <a:spLocks/>
          </p:cNvSpPr>
          <p:nvPr/>
        </p:nvSpPr>
        <p:spPr bwMode="auto">
          <a:xfrm>
            <a:off x="3675062" y="4942683"/>
            <a:ext cx="788987" cy="1598610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423;p17">
            <a:extLst>
              <a:ext uri="{FF2B5EF4-FFF2-40B4-BE49-F238E27FC236}">
                <a16:creationId xmlns:a16="http://schemas.microsoft.com/office/drawing/2014/main" id="{CCBF75D4-9B7D-4A50-A1FE-784C5ECB8D2F}"/>
              </a:ext>
            </a:extLst>
          </p:cNvPr>
          <p:cNvSpPr>
            <a:spLocks/>
          </p:cNvSpPr>
          <p:nvPr/>
        </p:nvSpPr>
        <p:spPr bwMode="auto">
          <a:xfrm>
            <a:off x="5289549" y="2648744"/>
            <a:ext cx="790575" cy="3892550"/>
          </a:xfrm>
          <a:custGeom>
            <a:avLst/>
            <a:gdLst>
              <a:gd name="T0" fmla="*/ 91 w 182"/>
              <a:gd name="T1" fmla="*/ 896 h 896"/>
              <a:gd name="T2" fmla="*/ 91 w 182"/>
              <a:gd name="T3" fmla="*/ 896 h 896"/>
              <a:gd name="T4" fmla="*/ 0 w 182"/>
              <a:gd name="T5" fmla="*/ 805 h 896"/>
              <a:gd name="T6" fmla="*/ 0 w 182"/>
              <a:gd name="T7" fmla="*/ 91 h 896"/>
              <a:gd name="T8" fmla="*/ 91 w 182"/>
              <a:gd name="T9" fmla="*/ 0 h 896"/>
              <a:gd name="T10" fmla="*/ 91 w 182"/>
              <a:gd name="T11" fmla="*/ 0 h 896"/>
              <a:gd name="T12" fmla="*/ 182 w 182"/>
              <a:gd name="T13" fmla="*/ 91 h 896"/>
              <a:gd name="T14" fmla="*/ 182 w 182"/>
              <a:gd name="T15" fmla="*/ 805 h 896"/>
              <a:gd name="T16" fmla="*/ 91 w 182"/>
              <a:gd name="T17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896" extrusionOk="0">
                <a:moveTo>
                  <a:pt x="91" y="896"/>
                </a:moveTo>
                <a:cubicBezTo>
                  <a:pt x="91" y="896"/>
                  <a:pt x="91" y="896"/>
                  <a:pt x="91" y="896"/>
                </a:cubicBezTo>
                <a:cubicBezTo>
                  <a:pt x="41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805"/>
                  <a:pt x="182" y="805"/>
                  <a:pt x="182" y="805"/>
                </a:cubicBezTo>
                <a:cubicBezTo>
                  <a:pt x="182" y="856"/>
                  <a:pt x="141" y="896"/>
                  <a:pt x="91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424;p17">
            <a:extLst>
              <a:ext uri="{FF2B5EF4-FFF2-40B4-BE49-F238E27FC236}">
                <a16:creationId xmlns:a16="http://schemas.microsoft.com/office/drawing/2014/main" id="{94F398DA-22C1-4175-9EA5-1D85F817AF66}"/>
              </a:ext>
            </a:extLst>
          </p:cNvPr>
          <p:cNvSpPr>
            <a:spLocks/>
          </p:cNvSpPr>
          <p:nvPr/>
        </p:nvSpPr>
        <p:spPr bwMode="auto">
          <a:xfrm>
            <a:off x="6905624" y="2648744"/>
            <a:ext cx="785813" cy="3892550"/>
          </a:xfrm>
          <a:custGeom>
            <a:avLst/>
            <a:gdLst>
              <a:gd name="T0" fmla="*/ 90 w 181"/>
              <a:gd name="T1" fmla="*/ 896 h 896"/>
              <a:gd name="T2" fmla="*/ 90 w 181"/>
              <a:gd name="T3" fmla="*/ 896 h 896"/>
              <a:gd name="T4" fmla="*/ 0 w 181"/>
              <a:gd name="T5" fmla="*/ 805 h 896"/>
              <a:gd name="T6" fmla="*/ 0 w 181"/>
              <a:gd name="T7" fmla="*/ 91 h 896"/>
              <a:gd name="T8" fmla="*/ 90 w 181"/>
              <a:gd name="T9" fmla="*/ 0 h 896"/>
              <a:gd name="T10" fmla="*/ 90 w 181"/>
              <a:gd name="T11" fmla="*/ 0 h 896"/>
              <a:gd name="T12" fmla="*/ 181 w 181"/>
              <a:gd name="T13" fmla="*/ 91 h 896"/>
              <a:gd name="T14" fmla="*/ 181 w 181"/>
              <a:gd name="T15" fmla="*/ 805 h 896"/>
              <a:gd name="T16" fmla="*/ 90 w 181"/>
              <a:gd name="T17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1" h="896" extrusionOk="0">
                <a:moveTo>
                  <a:pt x="90" y="896"/>
                </a:moveTo>
                <a:cubicBezTo>
                  <a:pt x="90" y="896"/>
                  <a:pt x="90" y="896"/>
                  <a:pt x="90" y="896"/>
                </a:cubicBezTo>
                <a:cubicBezTo>
                  <a:pt x="40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1" y="0"/>
                  <a:pt x="181" y="41"/>
                  <a:pt x="181" y="91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1" y="856"/>
                  <a:pt x="141" y="896"/>
                  <a:pt x="90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425;p17">
            <a:extLst>
              <a:ext uri="{FF2B5EF4-FFF2-40B4-BE49-F238E27FC236}">
                <a16:creationId xmlns:a16="http://schemas.microsoft.com/office/drawing/2014/main" id="{58FD470D-7B18-4961-A455-44DF86B320B5}"/>
              </a:ext>
            </a:extLst>
          </p:cNvPr>
          <p:cNvSpPr>
            <a:spLocks/>
          </p:cNvSpPr>
          <p:nvPr/>
        </p:nvSpPr>
        <p:spPr bwMode="auto">
          <a:xfrm>
            <a:off x="8515349" y="2648744"/>
            <a:ext cx="790575" cy="3892550"/>
          </a:xfrm>
          <a:custGeom>
            <a:avLst/>
            <a:gdLst>
              <a:gd name="T0" fmla="*/ 91 w 182"/>
              <a:gd name="T1" fmla="*/ 896 h 896"/>
              <a:gd name="T2" fmla="*/ 91 w 182"/>
              <a:gd name="T3" fmla="*/ 896 h 896"/>
              <a:gd name="T4" fmla="*/ 0 w 182"/>
              <a:gd name="T5" fmla="*/ 805 h 896"/>
              <a:gd name="T6" fmla="*/ 0 w 182"/>
              <a:gd name="T7" fmla="*/ 91 h 896"/>
              <a:gd name="T8" fmla="*/ 91 w 182"/>
              <a:gd name="T9" fmla="*/ 0 h 896"/>
              <a:gd name="T10" fmla="*/ 91 w 182"/>
              <a:gd name="T11" fmla="*/ 0 h 896"/>
              <a:gd name="T12" fmla="*/ 182 w 182"/>
              <a:gd name="T13" fmla="*/ 91 h 896"/>
              <a:gd name="T14" fmla="*/ 182 w 182"/>
              <a:gd name="T15" fmla="*/ 805 h 896"/>
              <a:gd name="T16" fmla="*/ 91 w 182"/>
              <a:gd name="T17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896" extrusionOk="0">
                <a:moveTo>
                  <a:pt x="91" y="896"/>
                </a:moveTo>
                <a:cubicBezTo>
                  <a:pt x="91" y="896"/>
                  <a:pt x="91" y="896"/>
                  <a:pt x="91" y="896"/>
                </a:cubicBezTo>
                <a:cubicBezTo>
                  <a:pt x="41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805"/>
                  <a:pt x="182" y="805"/>
                  <a:pt x="182" y="805"/>
                </a:cubicBezTo>
                <a:cubicBezTo>
                  <a:pt x="182" y="856"/>
                  <a:pt x="141" y="896"/>
                  <a:pt x="91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426;p17">
            <a:extLst>
              <a:ext uri="{FF2B5EF4-FFF2-40B4-BE49-F238E27FC236}">
                <a16:creationId xmlns:a16="http://schemas.microsoft.com/office/drawing/2014/main" id="{EF2EF329-9608-4D65-8FA9-E367AC9A5E53}"/>
              </a:ext>
            </a:extLst>
          </p:cNvPr>
          <p:cNvSpPr>
            <a:spLocks/>
          </p:cNvSpPr>
          <p:nvPr/>
        </p:nvSpPr>
        <p:spPr bwMode="auto">
          <a:xfrm>
            <a:off x="10131424" y="2648744"/>
            <a:ext cx="788988" cy="3892550"/>
          </a:xfrm>
          <a:custGeom>
            <a:avLst/>
            <a:gdLst>
              <a:gd name="T0" fmla="*/ 91 w 182"/>
              <a:gd name="T1" fmla="*/ 896 h 896"/>
              <a:gd name="T2" fmla="*/ 91 w 182"/>
              <a:gd name="T3" fmla="*/ 896 h 896"/>
              <a:gd name="T4" fmla="*/ 0 w 182"/>
              <a:gd name="T5" fmla="*/ 805 h 896"/>
              <a:gd name="T6" fmla="*/ 0 w 182"/>
              <a:gd name="T7" fmla="*/ 91 h 896"/>
              <a:gd name="T8" fmla="*/ 91 w 182"/>
              <a:gd name="T9" fmla="*/ 0 h 896"/>
              <a:gd name="T10" fmla="*/ 91 w 182"/>
              <a:gd name="T11" fmla="*/ 0 h 896"/>
              <a:gd name="T12" fmla="*/ 182 w 182"/>
              <a:gd name="T13" fmla="*/ 91 h 896"/>
              <a:gd name="T14" fmla="*/ 182 w 182"/>
              <a:gd name="T15" fmla="*/ 805 h 896"/>
              <a:gd name="T16" fmla="*/ 91 w 182"/>
              <a:gd name="T17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896" extrusionOk="0">
                <a:moveTo>
                  <a:pt x="91" y="896"/>
                </a:moveTo>
                <a:cubicBezTo>
                  <a:pt x="91" y="896"/>
                  <a:pt x="91" y="896"/>
                  <a:pt x="91" y="896"/>
                </a:cubicBezTo>
                <a:cubicBezTo>
                  <a:pt x="40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0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805"/>
                  <a:pt x="182" y="805"/>
                  <a:pt x="182" y="805"/>
                </a:cubicBezTo>
                <a:cubicBezTo>
                  <a:pt x="182" y="856"/>
                  <a:pt x="141" y="896"/>
                  <a:pt x="91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Google Shape;427;p17">
            <a:extLst>
              <a:ext uri="{FF2B5EF4-FFF2-40B4-BE49-F238E27FC236}">
                <a16:creationId xmlns:a16="http://schemas.microsoft.com/office/drawing/2014/main" id="{F8D5CD02-4EC1-410A-A6AE-07243FAFB72E}"/>
              </a:ext>
            </a:extLst>
          </p:cNvPr>
          <p:cNvSpPr>
            <a:spLocks/>
          </p:cNvSpPr>
          <p:nvPr/>
        </p:nvSpPr>
        <p:spPr bwMode="auto">
          <a:xfrm>
            <a:off x="5289549" y="4907756"/>
            <a:ext cx="790575" cy="1633538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Google Shape;428;p17">
            <a:extLst>
              <a:ext uri="{FF2B5EF4-FFF2-40B4-BE49-F238E27FC236}">
                <a16:creationId xmlns:a16="http://schemas.microsoft.com/office/drawing/2014/main" id="{7AE6D0B8-2452-4CD7-B498-E1DCBF4008F3}"/>
              </a:ext>
            </a:extLst>
          </p:cNvPr>
          <p:cNvSpPr>
            <a:spLocks/>
          </p:cNvSpPr>
          <p:nvPr/>
        </p:nvSpPr>
        <p:spPr bwMode="auto">
          <a:xfrm>
            <a:off x="6905624" y="3677444"/>
            <a:ext cx="785813" cy="2863850"/>
          </a:xfrm>
          <a:prstGeom prst="roundRect">
            <a:avLst>
              <a:gd name="adj" fmla="val 50000"/>
            </a:avLst>
          </a:prstGeom>
          <a:solidFill>
            <a:srgbClr val="A9A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429;p17">
            <a:extLst>
              <a:ext uri="{FF2B5EF4-FFF2-40B4-BE49-F238E27FC236}">
                <a16:creationId xmlns:a16="http://schemas.microsoft.com/office/drawing/2014/main" id="{B12844D3-885D-42EB-B05C-A5BE79256531}"/>
              </a:ext>
            </a:extLst>
          </p:cNvPr>
          <p:cNvSpPr>
            <a:spLocks/>
          </p:cNvSpPr>
          <p:nvPr/>
        </p:nvSpPr>
        <p:spPr bwMode="auto">
          <a:xfrm>
            <a:off x="8515349" y="4247356"/>
            <a:ext cx="790575" cy="2293938"/>
          </a:xfrm>
          <a:prstGeom prst="roundRect">
            <a:avLst>
              <a:gd name="adj" fmla="val 50000"/>
            </a:avLst>
          </a:prstGeom>
          <a:solidFill>
            <a:srgbClr val="CC0066"/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430;p17">
            <a:extLst>
              <a:ext uri="{FF2B5EF4-FFF2-40B4-BE49-F238E27FC236}">
                <a16:creationId xmlns:a16="http://schemas.microsoft.com/office/drawing/2014/main" id="{69EECBCC-312D-429C-911D-F2D613462A96}"/>
              </a:ext>
            </a:extLst>
          </p:cNvPr>
          <p:cNvSpPr>
            <a:spLocks/>
          </p:cNvSpPr>
          <p:nvPr/>
        </p:nvSpPr>
        <p:spPr bwMode="auto">
          <a:xfrm>
            <a:off x="10147298" y="3953668"/>
            <a:ext cx="773113" cy="2587625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Google Shape;431;p17">
            <a:extLst>
              <a:ext uri="{FF2B5EF4-FFF2-40B4-BE49-F238E27FC236}">
                <a16:creationId xmlns:a16="http://schemas.microsoft.com/office/drawing/2014/main" id="{5EDB0029-3FE4-40BD-B7CC-F123B70392C3}"/>
              </a:ext>
            </a:extLst>
          </p:cNvPr>
          <p:cNvSpPr>
            <a:spLocks/>
          </p:cNvSpPr>
          <p:nvPr/>
        </p:nvSpPr>
        <p:spPr bwMode="auto">
          <a:xfrm>
            <a:off x="3109912" y="2428081"/>
            <a:ext cx="8410575" cy="4452938"/>
          </a:xfrm>
          <a:custGeom>
            <a:avLst/>
            <a:gdLst>
              <a:gd name="T0" fmla="*/ 0 w 1937"/>
              <a:gd name="T1" fmla="*/ 0 h 1025"/>
              <a:gd name="T2" fmla="*/ 0 w 1937"/>
              <a:gd name="T3" fmla="*/ 927 h 1025"/>
              <a:gd name="T4" fmla="*/ 98 w 1937"/>
              <a:gd name="T5" fmla="*/ 1025 h 1025"/>
              <a:gd name="T6" fmla="*/ 1937 w 1937"/>
              <a:gd name="T7" fmla="*/ 1025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7" h="1025" extrusionOk="0">
                <a:moveTo>
                  <a:pt x="0" y="0"/>
                </a:moveTo>
                <a:cubicBezTo>
                  <a:pt x="0" y="927"/>
                  <a:pt x="0" y="927"/>
                  <a:pt x="0" y="927"/>
                </a:cubicBezTo>
                <a:cubicBezTo>
                  <a:pt x="0" y="981"/>
                  <a:pt x="44" y="1025"/>
                  <a:pt x="98" y="1025"/>
                </a:cubicBezTo>
                <a:cubicBezTo>
                  <a:pt x="1937" y="1025"/>
                  <a:pt x="1937" y="1025"/>
                  <a:pt x="1937" y="1025"/>
                </a:cubicBezTo>
              </a:path>
            </a:pathLst>
          </a:custGeom>
          <a:noFill/>
          <a:ln w="38100" cap="flat" cmpd="sng">
            <a:solidFill>
              <a:srgbClr val="A8A8A8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Google Shape;432;p17">
            <a:extLst>
              <a:ext uri="{FF2B5EF4-FFF2-40B4-BE49-F238E27FC236}">
                <a16:creationId xmlns:a16="http://schemas.microsoft.com/office/drawing/2014/main" id="{048DF316-D616-46AE-B539-8F485E896CCA}"/>
              </a:ext>
            </a:extLst>
          </p:cNvPr>
          <p:cNvSpPr>
            <a:spLocks/>
          </p:cNvSpPr>
          <p:nvPr/>
        </p:nvSpPr>
        <p:spPr bwMode="auto">
          <a:xfrm>
            <a:off x="2889249" y="2258219"/>
            <a:ext cx="430213" cy="265112"/>
          </a:xfrm>
          <a:custGeom>
            <a:avLst/>
            <a:gdLst>
              <a:gd name="T0" fmla="*/ 0 w 271"/>
              <a:gd name="T1" fmla="*/ 167 h 167"/>
              <a:gd name="T2" fmla="*/ 139 w 271"/>
              <a:gd name="T3" fmla="*/ 0 h 167"/>
              <a:gd name="T4" fmla="*/ 271 w 271"/>
              <a:gd name="T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" h="167" extrusionOk="0">
                <a:moveTo>
                  <a:pt x="0" y="167"/>
                </a:moveTo>
                <a:lnTo>
                  <a:pt x="139" y="0"/>
                </a:lnTo>
                <a:lnTo>
                  <a:pt x="271" y="167"/>
                </a:lnTo>
              </a:path>
            </a:pathLst>
          </a:custGeom>
          <a:noFill/>
          <a:ln w="38100" cap="flat" cmpd="sng">
            <a:solidFill>
              <a:srgbClr val="A8A8A8"/>
            </a:solidFill>
            <a:prstDash val="solid"/>
            <a:miter lim="524287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Google Shape;433;p17">
            <a:extLst>
              <a:ext uri="{FF2B5EF4-FFF2-40B4-BE49-F238E27FC236}">
                <a16:creationId xmlns:a16="http://schemas.microsoft.com/office/drawing/2014/main" id="{5BFC3FCB-CF2E-41D0-B005-BC51127A5E73}"/>
              </a:ext>
            </a:extLst>
          </p:cNvPr>
          <p:cNvSpPr>
            <a:spLocks/>
          </p:cNvSpPr>
          <p:nvPr/>
        </p:nvSpPr>
        <p:spPr bwMode="auto">
          <a:xfrm>
            <a:off x="11425237" y="6663531"/>
            <a:ext cx="268287" cy="430213"/>
          </a:xfrm>
          <a:custGeom>
            <a:avLst/>
            <a:gdLst>
              <a:gd name="T0" fmla="*/ 0 w 169"/>
              <a:gd name="T1" fmla="*/ 0 h 271"/>
              <a:gd name="T2" fmla="*/ 169 w 169"/>
              <a:gd name="T3" fmla="*/ 140 h 271"/>
              <a:gd name="T4" fmla="*/ 0 w 169"/>
              <a:gd name="T5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" h="271" extrusionOk="0">
                <a:moveTo>
                  <a:pt x="0" y="0"/>
                </a:moveTo>
                <a:lnTo>
                  <a:pt x="169" y="140"/>
                </a:lnTo>
                <a:lnTo>
                  <a:pt x="0" y="271"/>
                </a:lnTo>
              </a:path>
            </a:pathLst>
          </a:custGeom>
          <a:noFill/>
          <a:ln w="38100" cap="flat" cmpd="sng">
            <a:solidFill>
              <a:srgbClr val="A8A8A8"/>
            </a:solidFill>
            <a:prstDash val="solid"/>
            <a:miter lim="524287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Google Shape;434;p17">
            <a:extLst>
              <a:ext uri="{FF2B5EF4-FFF2-40B4-BE49-F238E27FC236}">
                <a16:creationId xmlns:a16="http://schemas.microsoft.com/office/drawing/2014/main" id="{B117F063-577A-4D89-A447-228B516AA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2" y="7001669"/>
            <a:ext cx="13192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ITEM 1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sym typeface="Arial" panose="020B0604020202020204" pitchFamily="34" charset="0"/>
            </a:endParaRPr>
          </a:p>
        </p:txBody>
      </p:sp>
      <p:sp>
        <p:nvSpPr>
          <p:cNvPr id="19" name="Google Shape;435;p17">
            <a:extLst>
              <a:ext uri="{FF2B5EF4-FFF2-40B4-BE49-F238E27FC236}">
                <a16:creationId xmlns:a16="http://schemas.microsoft.com/office/drawing/2014/main" id="{DAB2E3CA-206B-4149-8473-96716315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7" y="7001669"/>
            <a:ext cx="13192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ITEM 2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sym typeface="Arial" panose="020B0604020202020204" pitchFamily="34" charset="0"/>
            </a:endParaRPr>
          </a:p>
        </p:txBody>
      </p:sp>
      <p:sp>
        <p:nvSpPr>
          <p:cNvPr id="20" name="Google Shape;436;p17">
            <a:extLst>
              <a:ext uri="{FF2B5EF4-FFF2-40B4-BE49-F238E27FC236}">
                <a16:creationId xmlns:a16="http://schemas.microsoft.com/office/drawing/2014/main" id="{6A8C212A-FEEB-4623-A847-8AAD3BC86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2" y="7001669"/>
            <a:ext cx="13192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ITEM 3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sym typeface="Arial" panose="020B0604020202020204" pitchFamily="34" charset="0"/>
            </a:endParaRPr>
          </a:p>
        </p:txBody>
      </p:sp>
      <p:sp>
        <p:nvSpPr>
          <p:cNvPr id="21" name="Google Shape;437;p17">
            <a:extLst>
              <a:ext uri="{FF2B5EF4-FFF2-40B4-BE49-F238E27FC236}">
                <a16:creationId xmlns:a16="http://schemas.microsoft.com/office/drawing/2014/main" id="{43773BCE-2718-4472-8FAE-A3206BC2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4" y="7001669"/>
            <a:ext cx="13192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ITEM 4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sym typeface="Arial" panose="020B0604020202020204" pitchFamily="34" charset="0"/>
            </a:endParaRPr>
          </a:p>
        </p:txBody>
      </p:sp>
      <p:sp>
        <p:nvSpPr>
          <p:cNvPr id="22" name="Google Shape;438;p17">
            <a:extLst>
              <a:ext uri="{FF2B5EF4-FFF2-40B4-BE49-F238E27FC236}">
                <a16:creationId xmlns:a16="http://schemas.microsoft.com/office/drawing/2014/main" id="{007A2478-B30A-49A9-BA5C-C62385A90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6962" y="7001669"/>
            <a:ext cx="13192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ITEM 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sym typeface="Arial" panose="020B0604020202020204" pitchFamily="34" charset="0"/>
            </a:endParaRPr>
          </a:p>
        </p:txBody>
      </p:sp>
      <p:sp>
        <p:nvSpPr>
          <p:cNvPr id="23" name="Google Shape;439;p17">
            <a:extLst>
              <a:ext uri="{FF2B5EF4-FFF2-40B4-BE49-F238E27FC236}">
                <a16:creationId xmlns:a16="http://schemas.microsoft.com/office/drawing/2014/main" id="{ED0C9EF2-5083-4AC0-A665-A075F3791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408" y="5325269"/>
            <a:ext cx="9064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25%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sym typeface="Arial" panose="020B0604020202020204" pitchFamily="34" charset="0"/>
            </a:endParaRPr>
          </a:p>
        </p:txBody>
      </p:sp>
      <p:sp>
        <p:nvSpPr>
          <p:cNvPr id="24" name="Google Shape;440;p17">
            <a:extLst>
              <a:ext uri="{FF2B5EF4-FFF2-40B4-BE49-F238E27FC236}">
                <a16:creationId xmlns:a16="http://schemas.microsoft.com/office/drawing/2014/main" id="{91A2E0ED-BBF9-4B5B-A442-600EE86D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408" y="4406900"/>
            <a:ext cx="9064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50%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sym typeface="Arial" panose="020B0604020202020204" pitchFamily="34" charset="0"/>
            </a:endParaRPr>
          </a:p>
        </p:txBody>
      </p:sp>
      <p:sp>
        <p:nvSpPr>
          <p:cNvPr id="25" name="Google Shape;441;p17">
            <a:extLst>
              <a:ext uri="{FF2B5EF4-FFF2-40B4-BE49-F238E27FC236}">
                <a16:creationId xmlns:a16="http://schemas.microsoft.com/office/drawing/2014/main" id="{C61535CF-A4A6-40D2-9813-3BBFF460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408" y="3488531"/>
            <a:ext cx="9064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75%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sym typeface="Arial" panose="020B0604020202020204" pitchFamily="34" charset="0"/>
            </a:endParaRPr>
          </a:p>
        </p:txBody>
      </p:sp>
      <p:sp>
        <p:nvSpPr>
          <p:cNvPr id="26" name="Google Shape;442;p17">
            <a:extLst>
              <a:ext uri="{FF2B5EF4-FFF2-40B4-BE49-F238E27FC236}">
                <a16:creationId xmlns:a16="http://schemas.microsoft.com/office/drawing/2014/main" id="{6DD5A030-6E03-465A-BA1E-5DD3A00FD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199" y="1818481"/>
            <a:ext cx="933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lang="en-US" altLang="en-US" sz="3600" dirty="0">
                <a:solidFill>
                  <a:srgbClr val="336699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37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sym typeface="Montserrat" panose="02000505000000020004" pitchFamily="2" charset="0"/>
              </a:rPr>
              <a:t>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Montserrat" panose="02000505000000020004" pitchFamily="2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27" name="Google Shape;443;p17">
            <a:extLst>
              <a:ext uri="{FF2B5EF4-FFF2-40B4-BE49-F238E27FC236}">
                <a16:creationId xmlns:a16="http://schemas.microsoft.com/office/drawing/2014/main" id="{CD151CC7-4272-46D1-BCA6-CC978D1D5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7" y="1818481"/>
            <a:ext cx="935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sym typeface="Montserrat" panose="02000505000000020004" pitchFamily="2" charset="0"/>
              </a:rPr>
              <a:t>39%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Montserrat" panose="02000505000000020004" pitchFamily="2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28" name="Google Shape;444;p17">
            <a:extLst>
              <a:ext uri="{FF2B5EF4-FFF2-40B4-BE49-F238E27FC236}">
                <a16:creationId xmlns:a16="http://schemas.microsoft.com/office/drawing/2014/main" id="{228DAA5E-AC1C-4EE3-A5F6-67663E0FE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9" y="1818481"/>
            <a:ext cx="9985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sym typeface="Montserrat" panose="02000505000000020004" pitchFamily="2" charset="0"/>
              </a:rPr>
              <a:t>72%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29" name="Google Shape;445;p17">
            <a:extLst>
              <a:ext uri="{FF2B5EF4-FFF2-40B4-BE49-F238E27FC236}">
                <a16:creationId xmlns:a16="http://schemas.microsoft.com/office/drawing/2014/main" id="{9E5B8DE0-C24F-4CE8-B9EE-987EFCAA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024" y="1818481"/>
            <a:ext cx="976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sym typeface="Montserrat" panose="02000505000000020004" pitchFamily="2" charset="0"/>
              </a:rPr>
              <a:t>56%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Montserrat" panose="02000505000000020004" pitchFamily="2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30" name="Google Shape;446;p17">
            <a:extLst>
              <a:ext uri="{FF2B5EF4-FFF2-40B4-BE49-F238E27FC236}">
                <a16:creationId xmlns:a16="http://schemas.microsoft.com/office/drawing/2014/main" id="{E1CA6E57-3BAD-4631-8DBA-FB958090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512" y="1818481"/>
            <a:ext cx="954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lang="en-US" altLang="en-US" sz="3600" dirty="0">
                <a:solidFill>
                  <a:srgbClr val="FFD966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65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sym typeface="Montserrat" panose="02000505000000020004" pitchFamily="2" charset="0"/>
              </a:rPr>
              <a:t>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D966"/>
              </a:solidFill>
              <a:effectLst/>
              <a:uLnTx/>
              <a:uFillTx/>
              <a:latin typeface="Montserrat" panose="02000505000000020004" pitchFamily="2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FA80422-3082-460E-B74F-A6C558E2E9C6}"/>
              </a:ext>
            </a:extLst>
          </p:cNvPr>
          <p:cNvSpPr txBox="1"/>
          <p:nvPr/>
        </p:nvSpPr>
        <p:spPr>
          <a:xfrm>
            <a:off x="4090369" y="635794"/>
            <a:ext cx="6660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NÍVEIS COMPARAÇÃO</a:t>
            </a:r>
          </a:p>
        </p:txBody>
      </p:sp>
      <p:sp>
        <p:nvSpPr>
          <p:cNvPr id="33" name="Google Shape;441;p17">
            <a:extLst>
              <a:ext uri="{FF2B5EF4-FFF2-40B4-BE49-F238E27FC236}">
                <a16:creationId xmlns:a16="http://schemas.microsoft.com/office/drawing/2014/main" id="{B0BE4A88-7118-4AFF-80B2-C3706098C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408" y="2570162"/>
            <a:ext cx="9064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A9ABAA"/>
                </a:solidFill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100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cs typeface="Open Sans" panose="020B0606030504020204" pitchFamily="34" charset="0"/>
                <a:sym typeface="Open Sans" panose="020B0606030504020204" pitchFamily="34" charset="0"/>
              </a:rPr>
              <a:t>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6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B5ACB8EE-883D-473D-885D-8C1F296626DC}"/>
              </a:ext>
            </a:extLst>
          </p:cNvPr>
          <p:cNvSpPr>
            <a:spLocks noEditPoints="1"/>
          </p:cNvSpPr>
          <p:nvPr/>
        </p:nvSpPr>
        <p:spPr bwMode="auto">
          <a:xfrm rot="21281271">
            <a:off x="638254" y="1281513"/>
            <a:ext cx="4932300" cy="4770546"/>
          </a:xfrm>
          <a:custGeom>
            <a:avLst/>
            <a:gdLst>
              <a:gd name="T0" fmla="*/ 46 w 1507"/>
              <a:gd name="T1" fmla="*/ 562 h 1538"/>
              <a:gd name="T2" fmla="*/ 126 w 1507"/>
              <a:gd name="T3" fmla="*/ 573 h 1538"/>
              <a:gd name="T4" fmla="*/ 231 w 1507"/>
              <a:gd name="T5" fmla="*/ 613 h 1538"/>
              <a:gd name="T6" fmla="*/ 318 w 1507"/>
              <a:gd name="T7" fmla="*/ 580 h 1538"/>
              <a:gd name="T8" fmla="*/ 319 w 1507"/>
              <a:gd name="T9" fmla="*/ 635 h 1538"/>
              <a:gd name="T10" fmla="*/ 383 w 1507"/>
              <a:gd name="T11" fmla="*/ 699 h 1538"/>
              <a:gd name="T12" fmla="*/ 435 w 1507"/>
              <a:gd name="T13" fmla="*/ 730 h 1538"/>
              <a:gd name="T14" fmla="*/ 502 w 1507"/>
              <a:gd name="T15" fmla="*/ 767 h 1538"/>
              <a:gd name="T16" fmla="*/ 503 w 1507"/>
              <a:gd name="T17" fmla="*/ 844 h 1538"/>
              <a:gd name="T18" fmla="*/ 569 w 1507"/>
              <a:gd name="T19" fmla="*/ 879 h 1538"/>
              <a:gd name="T20" fmla="*/ 585 w 1507"/>
              <a:gd name="T21" fmla="*/ 966 h 1538"/>
              <a:gd name="T22" fmla="*/ 570 w 1507"/>
              <a:gd name="T23" fmla="*/ 1057 h 1538"/>
              <a:gd name="T24" fmla="*/ 651 w 1507"/>
              <a:gd name="T25" fmla="*/ 1149 h 1538"/>
              <a:gd name="T26" fmla="*/ 691 w 1507"/>
              <a:gd name="T27" fmla="*/ 1193 h 1538"/>
              <a:gd name="T28" fmla="*/ 699 w 1507"/>
              <a:gd name="T29" fmla="*/ 1301 h 1538"/>
              <a:gd name="T30" fmla="*/ 581 w 1507"/>
              <a:gd name="T31" fmla="*/ 1419 h 1538"/>
              <a:gd name="T32" fmla="*/ 615 w 1507"/>
              <a:gd name="T33" fmla="*/ 1462 h 1538"/>
              <a:gd name="T34" fmla="*/ 695 w 1507"/>
              <a:gd name="T35" fmla="*/ 1533 h 1538"/>
              <a:gd name="T36" fmla="*/ 752 w 1507"/>
              <a:gd name="T37" fmla="*/ 1485 h 1538"/>
              <a:gd name="T38" fmla="*/ 818 w 1507"/>
              <a:gd name="T39" fmla="*/ 1436 h 1538"/>
              <a:gd name="T40" fmla="*/ 873 w 1507"/>
              <a:gd name="T41" fmla="*/ 1318 h 1538"/>
              <a:gd name="T42" fmla="*/ 906 w 1507"/>
              <a:gd name="T43" fmla="*/ 1264 h 1538"/>
              <a:gd name="T44" fmla="*/ 1028 w 1507"/>
              <a:gd name="T45" fmla="*/ 1202 h 1538"/>
              <a:gd name="T46" fmla="*/ 1173 w 1507"/>
              <a:gd name="T47" fmla="*/ 1146 h 1538"/>
              <a:gd name="T48" fmla="*/ 1243 w 1507"/>
              <a:gd name="T49" fmla="*/ 1048 h 1538"/>
              <a:gd name="T50" fmla="*/ 1281 w 1507"/>
              <a:gd name="T51" fmla="*/ 971 h 1538"/>
              <a:gd name="T52" fmla="*/ 1302 w 1507"/>
              <a:gd name="T53" fmla="*/ 845 h 1538"/>
              <a:gd name="T54" fmla="*/ 1446 w 1507"/>
              <a:gd name="T55" fmla="*/ 717 h 1538"/>
              <a:gd name="T56" fmla="*/ 1495 w 1507"/>
              <a:gd name="T57" fmla="*/ 578 h 1538"/>
              <a:gd name="T58" fmla="*/ 1413 w 1507"/>
              <a:gd name="T59" fmla="*/ 501 h 1538"/>
              <a:gd name="T60" fmla="*/ 1312 w 1507"/>
              <a:gd name="T61" fmla="*/ 403 h 1538"/>
              <a:gd name="T62" fmla="*/ 1205 w 1507"/>
              <a:gd name="T63" fmla="*/ 377 h 1538"/>
              <a:gd name="T64" fmla="*/ 1147 w 1507"/>
              <a:gd name="T65" fmla="*/ 341 h 1538"/>
              <a:gd name="T66" fmla="*/ 991 w 1507"/>
              <a:gd name="T67" fmla="*/ 310 h 1538"/>
              <a:gd name="T68" fmla="*/ 981 w 1507"/>
              <a:gd name="T69" fmla="*/ 301 h 1538"/>
              <a:gd name="T70" fmla="*/ 922 w 1507"/>
              <a:gd name="T71" fmla="*/ 261 h 1538"/>
              <a:gd name="T72" fmla="*/ 938 w 1507"/>
              <a:gd name="T73" fmla="*/ 216 h 1538"/>
              <a:gd name="T74" fmla="*/ 955 w 1507"/>
              <a:gd name="T75" fmla="*/ 174 h 1538"/>
              <a:gd name="T76" fmla="*/ 912 w 1507"/>
              <a:gd name="T77" fmla="*/ 84 h 1538"/>
              <a:gd name="T78" fmla="*/ 870 w 1507"/>
              <a:gd name="T79" fmla="*/ 124 h 1538"/>
              <a:gd name="T80" fmla="*/ 774 w 1507"/>
              <a:gd name="T81" fmla="*/ 133 h 1538"/>
              <a:gd name="T82" fmla="*/ 684 w 1507"/>
              <a:gd name="T83" fmla="*/ 148 h 1538"/>
              <a:gd name="T84" fmla="*/ 570 w 1507"/>
              <a:gd name="T85" fmla="*/ 103 h 1538"/>
              <a:gd name="T86" fmla="*/ 574 w 1507"/>
              <a:gd name="T87" fmla="*/ 13 h 1538"/>
              <a:gd name="T88" fmla="*/ 490 w 1507"/>
              <a:gd name="T89" fmla="*/ 38 h 1538"/>
              <a:gd name="T90" fmla="*/ 444 w 1507"/>
              <a:gd name="T91" fmla="*/ 50 h 1538"/>
              <a:gd name="T92" fmla="*/ 428 w 1507"/>
              <a:gd name="T93" fmla="*/ 95 h 1538"/>
              <a:gd name="T94" fmla="*/ 339 w 1507"/>
              <a:gd name="T95" fmla="*/ 163 h 1538"/>
              <a:gd name="T96" fmla="*/ 270 w 1507"/>
              <a:gd name="T97" fmla="*/ 114 h 1538"/>
              <a:gd name="T98" fmla="*/ 180 w 1507"/>
              <a:gd name="T99" fmla="*/ 130 h 1538"/>
              <a:gd name="T100" fmla="*/ 197 w 1507"/>
              <a:gd name="T101" fmla="*/ 162 h 1538"/>
              <a:gd name="T102" fmla="*/ 186 w 1507"/>
              <a:gd name="T103" fmla="*/ 254 h 1538"/>
              <a:gd name="T104" fmla="*/ 167 w 1507"/>
              <a:gd name="T105" fmla="*/ 329 h 1538"/>
              <a:gd name="T106" fmla="*/ 95 w 1507"/>
              <a:gd name="T107" fmla="*/ 367 h 1538"/>
              <a:gd name="T108" fmla="*/ 29 w 1507"/>
              <a:gd name="T109" fmla="*/ 437 h 1538"/>
              <a:gd name="T110" fmla="*/ 17 w 1507"/>
              <a:gd name="T111" fmla="*/ 513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07" h="1538">
                <a:moveTo>
                  <a:pt x="17" y="513"/>
                </a:moveTo>
                <a:cubicBezTo>
                  <a:pt x="17" y="521"/>
                  <a:pt x="21" y="527"/>
                  <a:pt x="25" y="533"/>
                </a:cubicBezTo>
                <a:cubicBezTo>
                  <a:pt x="28" y="538"/>
                  <a:pt x="32" y="544"/>
                  <a:pt x="33" y="549"/>
                </a:cubicBezTo>
                <a:cubicBezTo>
                  <a:pt x="34" y="558"/>
                  <a:pt x="38" y="560"/>
                  <a:pt x="46" y="562"/>
                </a:cubicBezTo>
                <a:cubicBezTo>
                  <a:pt x="54" y="564"/>
                  <a:pt x="61" y="568"/>
                  <a:pt x="63" y="577"/>
                </a:cubicBezTo>
                <a:cubicBezTo>
                  <a:pt x="65" y="586"/>
                  <a:pt x="70" y="588"/>
                  <a:pt x="78" y="585"/>
                </a:cubicBezTo>
                <a:cubicBezTo>
                  <a:pt x="94" y="579"/>
                  <a:pt x="111" y="572"/>
                  <a:pt x="127" y="565"/>
                </a:cubicBezTo>
                <a:cubicBezTo>
                  <a:pt x="127" y="567"/>
                  <a:pt x="126" y="570"/>
                  <a:pt x="126" y="573"/>
                </a:cubicBezTo>
                <a:cubicBezTo>
                  <a:pt x="125" y="585"/>
                  <a:pt x="123" y="596"/>
                  <a:pt x="123" y="607"/>
                </a:cubicBezTo>
                <a:cubicBezTo>
                  <a:pt x="123" y="619"/>
                  <a:pt x="131" y="627"/>
                  <a:pt x="142" y="627"/>
                </a:cubicBezTo>
                <a:cubicBezTo>
                  <a:pt x="163" y="627"/>
                  <a:pt x="183" y="626"/>
                  <a:pt x="205" y="626"/>
                </a:cubicBezTo>
                <a:cubicBezTo>
                  <a:pt x="215" y="625"/>
                  <a:pt x="224" y="621"/>
                  <a:pt x="231" y="613"/>
                </a:cubicBezTo>
                <a:cubicBezTo>
                  <a:pt x="232" y="612"/>
                  <a:pt x="233" y="611"/>
                  <a:pt x="234" y="611"/>
                </a:cubicBezTo>
                <a:cubicBezTo>
                  <a:pt x="246" y="613"/>
                  <a:pt x="253" y="605"/>
                  <a:pt x="261" y="597"/>
                </a:cubicBezTo>
                <a:cubicBezTo>
                  <a:pt x="270" y="589"/>
                  <a:pt x="279" y="583"/>
                  <a:pt x="292" y="584"/>
                </a:cubicBezTo>
                <a:cubicBezTo>
                  <a:pt x="300" y="584"/>
                  <a:pt x="309" y="581"/>
                  <a:pt x="318" y="580"/>
                </a:cubicBezTo>
                <a:cubicBezTo>
                  <a:pt x="318" y="580"/>
                  <a:pt x="319" y="582"/>
                  <a:pt x="320" y="584"/>
                </a:cubicBezTo>
                <a:cubicBezTo>
                  <a:pt x="325" y="591"/>
                  <a:pt x="326" y="597"/>
                  <a:pt x="321" y="605"/>
                </a:cubicBezTo>
                <a:cubicBezTo>
                  <a:pt x="318" y="609"/>
                  <a:pt x="320" y="616"/>
                  <a:pt x="319" y="622"/>
                </a:cubicBezTo>
                <a:cubicBezTo>
                  <a:pt x="319" y="626"/>
                  <a:pt x="320" y="631"/>
                  <a:pt x="319" y="635"/>
                </a:cubicBezTo>
                <a:cubicBezTo>
                  <a:pt x="317" y="641"/>
                  <a:pt x="317" y="646"/>
                  <a:pt x="319" y="652"/>
                </a:cubicBezTo>
                <a:cubicBezTo>
                  <a:pt x="326" y="668"/>
                  <a:pt x="337" y="680"/>
                  <a:pt x="350" y="690"/>
                </a:cubicBezTo>
                <a:cubicBezTo>
                  <a:pt x="357" y="696"/>
                  <a:pt x="365" y="698"/>
                  <a:pt x="374" y="696"/>
                </a:cubicBezTo>
                <a:cubicBezTo>
                  <a:pt x="376" y="696"/>
                  <a:pt x="380" y="698"/>
                  <a:pt x="383" y="699"/>
                </a:cubicBezTo>
                <a:cubicBezTo>
                  <a:pt x="387" y="701"/>
                  <a:pt x="390" y="706"/>
                  <a:pt x="393" y="707"/>
                </a:cubicBezTo>
                <a:cubicBezTo>
                  <a:pt x="399" y="708"/>
                  <a:pt x="403" y="711"/>
                  <a:pt x="406" y="715"/>
                </a:cubicBezTo>
                <a:cubicBezTo>
                  <a:pt x="411" y="721"/>
                  <a:pt x="417" y="725"/>
                  <a:pt x="425" y="724"/>
                </a:cubicBezTo>
                <a:cubicBezTo>
                  <a:pt x="431" y="723"/>
                  <a:pt x="433" y="724"/>
                  <a:pt x="435" y="730"/>
                </a:cubicBezTo>
                <a:cubicBezTo>
                  <a:pt x="438" y="742"/>
                  <a:pt x="446" y="746"/>
                  <a:pt x="458" y="743"/>
                </a:cubicBezTo>
                <a:cubicBezTo>
                  <a:pt x="462" y="742"/>
                  <a:pt x="467" y="743"/>
                  <a:pt x="470" y="744"/>
                </a:cubicBezTo>
                <a:cubicBezTo>
                  <a:pt x="478" y="748"/>
                  <a:pt x="486" y="753"/>
                  <a:pt x="493" y="756"/>
                </a:cubicBezTo>
                <a:cubicBezTo>
                  <a:pt x="498" y="758"/>
                  <a:pt x="501" y="762"/>
                  <a:pt x="502" y="767"/>
                </a:cubicBezTo>
                <a:cubicBezTo>
                  <a:pt x="502" y="774"/>
                  <a:pt x="503" y="781"/>
                  <a:pt x="503" y="788"/>
                </a:cubicBezTo>
                <a:cubicBezTo>
                  <a:pt x="503" y="798"/>
                  <a:pt x="504" y="809"/>
                  <a:pt x="495" y="817"/>
                </a:cubicBezTo>
                <a:cubicBezTo>
                  <a:pt x="494" y="818"/>
                  <a:pt x="494" y="820"/>
                  <a:pt x="494" y="822"/>
                </a:cubicBezTo>
                <a:cubicBezTo>
                  <a:pt x="494" y="830"/>
                  <a:pt x="496" y="838"/>
                  <a:pt x="503" y="844"/>
                </a:cubicBezTo>
                <a:cubicBezTo>
                  <a:pt x="514" y="853"/>
                  <a:pt x="527" y="859"/>
                  <a:pt x="542" y="860"/>
                </a:cubicBezTo>
                <a:cubicBezTo>
                  <a:pt x="548" y="861"/>
                  <a:pt x="555" y="860"/>
                  <a:pt x="562" y="861"/>
                </a:cubicBezTo>
                <a:cubicBezTo>
                  <a:pt x="570" y="861"/>
                  <a:pt x="573" y="865"/>
                  <a:pt x="571" y="873"/>
                </a:cubicBezTo>
                <a:cubicBezTo>
                  <a:pt x="570" y="875"/>
                  <a:pt x="570" y="877"/>
                  <a:pt x="569" y="879"/>
                </a:cubicBezTo>
                <a:cubicBezTo>
                  <a:pt x="560" y="896"/>
                  <a:pt x="566" y="908"/>
                  <a:pt x="583" y="913"/>
                </a:cubicBezTo>
                <a:cubicBezTo>
                  <a:pt x="587" y="914"/>
                  <a:pt x="592" y="918"/>
                  <a:pt x="592" y="921"/>
                </a:cubicBezTo>
                <a:cubicBezTo>
                  <a:pt x="592" y="934"/>
                  <a:pt x="598" y="948"/>
                  <a:pt x="588" y="961"/>
                </a:cubicBezTo>
                <a:cubicBezTo>
                  <a:pt x="586" y="962"/>
                  <a:pt x="585" y="964"/>
                  <a:pt x="585" y="966"/>
                </a:cubicBezTo>
                <a:cubicBezTo>
                  <a:pt x="584" y="969"/>
                  <a:pt x="583" y="974"/>
                  <a:pt x="584" y="977"/>
                </a:cubicBezTo>
                <a:cubicBezTo>
                  <a:pt x="586" y="980"/>
                  <a:pt x="586" y="982"/>
                  <a:pt x="583" y="985"/>
                </a:cubicBezTo>
                <a:cubicBezTo>
                  <a:pt x="579" y="991"/>
                  <a:pt x="575" y="998"/>
                  <a:pt x="575" y="1006"/>
                </a:cubicBezTo>
                <a:cubicBezTo>
                  <a:pt x="574" y="1023"/>
                  <a:pt x="572" y="1040"/>
                  <a:pt x="570" y="1057"/>
                </a:cubicBezTo>
                <a:cubicBezTo>
                  <a:pt x="570" y="1065"/>
                  <a:pt x="569" y="1074"/>
                  <a:pt x="570" y="1082"/>
                </a:cubicBezTo>
                <a:cubicBezTo>
                  <a:pt x="570" y="1089"/>
                  <a:pt x="574" y="1095"/>
                  <a:pt x="581" y="1097"/>
                </a:cubicBezTo>
                <a:cubicBezTo>
                  <a:pt x="590" y="1099"/>
                  <a:pt x="600" y="1100"/>
                  <a:pt x="610" y="1100"/>
                </a:cubicBezTo>
                <a:cubicBezTo>
                  <a:pt x="636" y="1100"/>
                  <a:pt x="655" y="1123"/>
                  <a:pt x="651" y="1149"/>
                </a:cubicBezTo>
                <a:cubicBezTo>
                  <a:pt x="649" y="1156"/>
                  <a:pt x="650" y="1163"/>
                  <a:pt x="650" y="1170"/>
                </a:cubicBezTo>
                <a:cubicBezTo>
                  <a:pt x="650" y="1179"/>
                  <a:pt x="653" y="1181"/>
                  <a:pt x="662" y="1179"/>
                </a:cubicBezTo>
                <a:cubicBezTo>
                  <a:pt x="666" y="1179"/>
                  <a:pt x="670" y="1177"/>
                  <a:pt x="675" y="1177"/>
                </a:cubicBezTo>
                <a:cubicBezTo>
                  <a:pt x="685" y="1176"/>
                  <a:pt x="692" y="1183"/>
                  <a:pt x="691" y="1193"/>
                </a:cubicBezTo>
                <a:cubicBezTo>
                  <a:pt x="690" y="1204"/>
                  <a:pt x="687" y="1216"/>
                  <a:pt x="684" y="1227"/>
                </a:cubicBezTo>
                <a:cubicBezTo>
                  <a:pt x="679" y="1239"/>
                  <a:pt x="678" y="1239"/>
                  <a:pt x="689" y="1246"/>
                </a:cubicBezTo>
                <a:cubicBezTo>
                  <a:pt x="700" y="1254"/>
                  <a:pt x="704" y="1264"/>
                  <a:pt x="702" y="1276"/>
                </a:cubicBezTo>
                <a:cubicBezTo>
                  <a:pt x="701" y="1285"/>
                  <a:pt x="699" y="1293"/>
                  <a:pt x="699" y="1301"/>
                </a:cubicBezTo>
                <a:cubicBezTo>
                  <a:pt x="698" y="1314"/>
                  <a:pt x="690" y="1321"/>
                  <a:pt x="680" y="1324"/>
                </a:cubicBezTo>
                <a:cubicBezTo>
                  <a:pt x="654" y="1332"/>
                  <a:pt x="634" y="1348"/>
                  <a:pt x="615" y="1366"/>
                </a:cubicBezTo>
                <a:cubicBezTo>
                  <a:pt x="603" y="1377"/>
                  <a:pt x="593" y="1389"/>
                  <a:pt x="582" y="1401"/>
                </a:cubicBezTo>
                <a:cubicBezTo>
                  <a:pt x="576" y="1407"/>
                  <a:pt x="576" y="1411"/>
                  <a:pt x="581" y="1419"/>
                </a:cubicBezTo>
                <a:cubicBezTo>
                  <a:pt x="582" y="1421"/>
                  <a:pt x="583" y="1423"/>
                  <a:pt x="585" y="1425"/>
                </a:cubicBezTo>
                <a:cubicBezTo>
                  <a:pt x="592" y="1435"/>
                  <a:pt x="602" y="1444"/>
                  <a:pt x="599" y="1459"/>
                </a:cubicBezTo>
                <a:cubicBezTo>
                  <a:pt x="598" y="1465"/>
                  <a:pt x="602" y="1468"/>
                  <a:pt x="608" y="1466"/>
                </a:cubicBezTo>
                <a:cubicBezTo>
                  <a:pt x="611" y="1465"/>
                  <a:pt x="613" y="1464"/>
                  <a:pt x="615" y="1462"/>
                </a:cubicBezTo>
                <a:cubicBezTo>
                  <a:pt x="621" y="1459"/>
                  <a:pt x="625" y="1460"/>
                  <a:pt x="628" y="1464"/>
                </a:cubicBezTo>
                <a:cubicBezTo>
                  <a:pt x="640" y="1480"/>
                  <a:pt x="654" y="1493"/>
                  <a:pt x="670" y="1505"/>
                </a:cubicBezTo>
                <a:cubicBezTo>
                  <a:pt x="677" y="1510"/>
                  <a:pt x="683" y="1517"/>
                  <a:pt x="684" y="1526"/>
                </a:cubicBezTo>
                <a:cubicBezTo>
                  <a:pt x="685" y="1533"/>
                  <a:pt x="689" y="1534"/>
                  <a:pt x="695" y="1533"/>
                </a:cubicBezTo>
                <a:cubicBezTo>
                  <a:pt x="701" y="1532"/>
                  <a:pt x="706" y="1531"/>
                  <a:pt x="711" y="1530"/>
                </a:cubicBezTo>
                <a:cubicBezTo>
                  <a:pt x="715" y="1537"/>
                  <a:pt x="720" y="1538"/>
                  <a:pt x="726" y="1532"/>
                </a:cubicBezTo>
                <a:cubicBezTo>
                  <a:pt x="728" y="1529"/>
                  <a:pt x="730" y="1525"/>
                  <a:pt x="731" y="1522"/>
                </a:cubicBezTo>
                <a:cubicBezTo>
                  <a:pt x="734" y="1508"/>
                  <a:pt x="741" y="1496"/>
                  <a:pt x="752" y="1485"/>
                </a:cubicBezTo>
                <a:cubicBezTo>
                  <a:pt x="763" y="1476"/>
                  <a:pt x="772" y="1464"/>
                  <a:pt x="782" y="1453"/>
                </a:cubicBezTo>
                <a:cubicBezTo>
                  <a:pt x="783" y="1454"/>
                  <a:pt x="784" y="1454"/>
                  <a:pt x="785" y="1455"/>
                </a:cubicBezTo>
                <a:cubicBezTo>
                  <a:pt x="793" y="1464"/>
                  <a:pt x="802" y="1463"/>
                  <a:pt x="808" y="1453"/>
                </a:cubicBezTo>
                <a:cubicBezTo>
                  <a:pt x="812" y="1448"/>
                  <a:pt x="815" y="1442"/>
                  <a:pt x="818" y="1436"/>
                </a:cubicBezTo>
                <a:cubicBezTo>
                  <a:pt x="823" y="1425"/>
                  <a:pt x="831" y="1417"/>
                  <a:pt x="840" y="1410"/>
                </a:cubicBezTo>
                <a:cubicBezTo>
                  <a:pt x="847" y="1404"/>
                  <a:pt x="853" y="1398"/>
                  <a:pt x="858" y="1391"/>
                </a:cubicBezTo>
                <a:cubicBezTo>
                  <a:pt x="865" y="1380"/>
                  <a:pt x="868" y="1366"/>
                  <a:pt x="870" y="1353"/>
                </a:cubicBezTo>
                <a:cubicBezTo>
                  <a:pt x="871" y="1342"/>
                  <a:pt x="872" y="1330"/>
                  <a:pt x="873" y="1318"/>
                </a:cubicBezTo>
                <a:cubicBezTo>
                  <a:pt x="873" y="1314"/>
                  <a:pt x="874" y="1309"/>
                  <a:pt x="875" y="1305"/>
                </a:cubicBezTo>
                <a:cubicBezTo>
                  <a:pt x="877" y="1291"/>
                  <a:pt x="889" y="1280"/>
                  <a:pt x="887" y="1264"/>
                </a:cubicBezTo>
                <a:cubicBezTo>
                  <a:pt x="891" y="1265"/>
                  <a:pt x="893" y="1267"/>
                  <a:pt x="895" y="1268"/>
                </a:cubicBezTo>
                <a:cubicBezTo>
                  <a:pt x="900" y="1270"/>
                  <a:pt x="903" y="1269"/>
                  <a:pt x="906" y="1264"/>
                </a:cubicBezTo>
                <a:cubicBezTo>
                  <a:pt x="910" y="1253"/>
                  <a:pt x="921" y="1247"/>
                  <a:pt x="932" y="1244"/>
                </a:cubicBezTo>
                <a:cubicBezTo>
                  <a:pt x="940" y="1241"/>
                  <a:pt x="948" y="1237"/>
                  <a:pt x="955" y="1232"/>
                </a:cubicBezTo>
                <a:cubicBezTo>
                  <a:pt x="963" y="1225"/>
                  <a:pt x="971" y="1219"/>
                  <a:pt x="983" y="1219"/>
                </a:cubicBezTo>
                <a:cubicBezTo>
                  <a:pt x="1000" y="1220"/>
                  <a:pt x="1016" y="1216"/>
                  <a:pt x="1028" y="1202"/>
                </a:cubicBezTo>
                <a:cubicBezTo>
                  <a:pt x="1039" y="1191"/>
                  <a:pt x="1050" y="1189"/>
                  <a:pt x="1063" y="1196"/>
                </a:cubicBezTo>
                <a:cubicBezTo>
                  <a:pt x="1072" y="1201"/>
                  <a:pt x="1082" y="1202"/>
                  <a:pt x="1092" y="1201"/>
                </a:cubicBezTo>
                <a:cubicBezTo>
                  <a:pt x="1111" y="1198"/>
                  <a:pt x="1127" y="1189"/>
                  <a:pt x="1143" y="1179"/>
                </a:cubicBezTo>
                <a:cubicBezTo>
                  <a:pt x="1155" y="1170"/>
                  <a:pt x="1166" y="1160"/>
                  <a:pt x="1173" y="1146"/>
                </a:cubicBezTo>
                <a:cubicBezTo>
                  <a:pt x="1177" y="1137"/>
                  <a:pt x="1183" y="1129"/>
                  <a:pt x="1193" y="1125"/>
                </a:cubicBezTo>
                <a:cubicBezTo>
                  <a:pt x="1196" y="1124"/>
                  <a:pt x="1199" y="1123"/>
                  <a:pt x="1202" y="1121"/>
                </a:cubicBezTo>
                <a:cubicBezTo>
                  <a:pt x="1214" y="1106"/>
                  <a:pt x="1227" y="1090"/>
                  <a:pt x="1239" y="1075"/>
                </a:cubicBezTo>
                <a:cubicBezTo>
                  <a:pt x="1245" y="1067"/>
                  <a:pt x="1242" y="1057"/>
                  <a:pt x="1243" y="1048"/>
                </a:cubicBezTo>
                <a:cubicBezTo>
                  <a:pt x="1243" y="1040"/>
                  <a:pt x="1244" y="1031"/>
                  <a:pt x="1251" y="1026"/>
                </a:cubicBezTo>
                <a:cubicBezTo>
                  <a:pt x="1264" y="1017"/>
                  <a:pt x="1270" y="1005"/>
                  <a:pt x="1276" y="991"/>
                </a:cubicBezTo>
                <a:cubicBezTo>
                  <a:pt x="1278" y="986"/>
                  <a:pt x="1278" y="980"/>
                  <a:pt x="1279" y="974"/>
                </a:cubicBezTo>
                <a:cubicBezTo>
                  <a:pt x="1278" y="973"/>
                  <a:pt x="1281" y="972"/>
                  <a:pt x="1281" y="971"/>
                </a:cubicBezTo>
                <a:cubicBezTo>
                  <a:pt x="1282" y="967"/>
                  <a:pt x="1283" y="963"/>
                  <a:pt x="1284" y="959"/>
                </a:cubicBezTo>
                <a:cubicBezTo>
                  <a:pt x="1286" y="948"/>
                  <a:pt x="1288" y="936"/>
                  <a:pt x="1290" y="925"/>
                </a:cubicBezTo>
                <a:cubicBezTo>
                  <a:pt x="1293" y="911"/>
                  <a:pt x="1294" y="897"/>
                  <a:pt x="1296" y="884"/>
                </a:cubicBezTo>
                <a:cubicBezTo>
                  <a:pt x="1298" y="871"/>
                  <a:pt x="1299" y="858"/>
                  <a:pt x="1302" y="845"/>
                </a:cubicBezTo>
                <a:cubicBezTo>
                  <a:pt x="1303" y="836"/>
                  <a:pt x="1308" y="828"/>
                  <a:pt x="1318" y="825"/>
                </a:cubicBezTo>
                <a:cubicBezTo>
                  <a:pt x="1348" y="815"/>
                  <a:pt x="1368" y="796"/>
                  <a:pt x="1377" y="765"/>
                </a:cubicBezTo>
                <a:cubicBezTo>
                  <a:pt x="1382" y="750"/>
                  <a:pt x="1390" y="743"/>
                  <a:pt x="1405" y="741"/>
                </a:cubicBezTo>
                <a:cubicBezTo>
                  <a:pt x="1421" y="738"/>
                  <a:pt x="1436" y="732"/>
                  <a:pt x="1446" y="717"/>
                </a:cubicBezTo>
                <a:cubicBezTo>
                  <a:pt x="1448" y="713"/>
                  <a:pt x="1450" y="708"/>
                  <a:pt x="1453" y="705"/>
                </a:cubicBezTo>
                <a:cubicBezTo>
                  <a:pt x="1462" y="696"/>
                  <a:pt x="1470" y="688"/>
                  <a:pt x="1479" y="679"/>
                </a:cubicBezTo>
                <a:cubicBezTo>
                  <a:pt x="1500" y="659"/>
                  <a:pt x="1507" y="635"/>
                  <a:pt x="1500" y="607"/>
                </a:cubicBezTo>
                <a:cubicBezTo>
                  <a:pt x="1498" y="597"/>
                  <a:pt x="1496" y="588"/>
                  <a:pt x="1495" y="578"/>
                </a:cubicBezTo>
                <a:cubicBezTo>
                  <a:pt x="1494" y="570"/>
                  <a:pt x="1494" y="561"/>
                  <a:pt x="1492" y="554"/>
                </a:cubicBezTo>
                <a:cubicBezTo>
                  <a:pt x="1487" y="537"/>
                  <a:pt x="1477" y="523"/>
                  <a:pt x="1458" y="520"/>
                </a:cubicBezTo>
                <a:cubicBezTo>
                  <a:pt x="1452" y="519"/>
                  <a:pt x="1447" y="517"/>
                  <a:pt x="1442" y="517"/>
                </a:cubicBezTo>
                <a:cubicBezTo>
                  <a:pt x="1430" y="515"/>
                  <a:pt x="1420" y="510"/>
                  <a:pt x="1413" y="501"/>
                </a:cubicBezTo>
                <a:cubicBezTo>
                  <a:pt x="1400" y="484"/>
                  <a:pt x="1387" y="468"/>
                  <a:pt x="1375" y="451"/>
                </a:cubicBezTo>
                <a:cubicBezTo>
                  <a:pt x="1368" y="440"/>
                  <a:pt x="1362" y="428"/>
                  <a:pt x="1346" y="427"/>
                </a:cubicBezTo>
                <a:cubicBezTo>
                  <a:pt x="1344" y="427"/>
                  <a:pt x="1342" y="424"/>
                  <a:pt x="1341" y="421"/>
                </a:cubicBezTo>
                <a:cubicBezTo>
                  <a:pt x="1334" y="410"/>
                  <a:pt x="1325" y="404"/>
                  <a:pt x="1312" y="403"/>
                </a:cubicBezTo>
                <a:cubicBezTo>
                  <a:pt x="1306" y="403"/>
                  <a:pt x="1298" y="402"/>
                  <a:pt x="1292" y="404"/>
                </a:cubicBezTo>
                <a:cubicBezTo>
                  <a:pt x="1275" y="410"/>
                  <a:pt x="1259" y="404"/>
                  <a:pt x="1243" y="398"/>
                </a:cubicBezTo>
                <a:cubicBezTo>
                  <a:pt x="1237" y="396"/>
                  <a:pt x="1230" y="392"/>
                  <a:pt x="1226" y="387"/>
                </a:cubicBezTo>
                <a:cubicBezTo>
                  <a:pt x="1220" y="381"/>
                  <a:pt x="1213" y="378"/>
                  <a:pt x="1205" y="377"/>
                </a:cubicBezTo>
                <a:cubicBezTo>
                  <a:pt x="1190" y="375"/>
                  <a:pt x="1177" y="379"/>
                  <a:pt x="1163" y="384"/>
                </a:cubicBezTo>
                <a:cubicBezTo>
                  <a:pt x="1157" y="387"/>
                  <a:pt x="1150" y="389"/>
                  <a:pt x="1142" y="392"/>
                </a:cubicBezTo>
                <a:cubicBezTo>
                  <a:pt x="1145" y="378"/>
                  <a:pt x="1149" y="366"/>
                  <a:pt x="1152" y="353"/>
                </a:cubicBezTo>
                <a:cubicBezTo>
                  <a:pt x="1154" y="347"/>
                  <a:pt x="1153" y="344"/>
                  <a:pt x="1147" y="341"/>
                </a:cubicBezTo>
                <a:cubicBezTo>
                  <a:pt x="1137" y="337"/>
                  <a:pt x="1128" y="332"/>
                  <a:pt x="1119" y="326"/>
                </a:cubicBezTo>
                <a:cubicBezTo>
                  <a:pt x="1115" y="324"/>
                  <a:pt x="1111" y="319"/>
                  <a:pt x="1106" y="316"/>
                </a:cubicBezTo>
                <a:cubicBezTo>
                  <a:pt x="1089" y="306"/>
                  <a:pt x="1071" y="300"/>
                  <a:pt x="1051" y="297"/>
                </a:cubicBezTo>
                <a:cubicBezTo>
                  <a:pt x="1030" y="292"/>
                  <a:pt x="1009" y="296"/>
                  <a:pt x="991" y="310"/>
                </a:cubicBezTo>
                <a:cubicBezTo>
                  <a:pt x="982" y="317"/>
                  <a:pt x="973" y="324"/>
                  <a:pt x="965" y="330"/>
                </a:cubicBezTo>
                <a:cubicBezTo>
                  <a:pt x="962" y="323"/>
                  <a:pt x="958" y="317"/>
                  <a:pt x="952" y="313"/>
                </a:cubicBezTo>
                <a:cubicBezTo>
                  <a:pt x="956" y="313"/>
                  <a:pt x="959" y="312"/>
                  <a:pt x="962" y="310"/>
                </a:cubicBezTo>
                <a:cubicBezTo>
                  <a:pt x="969" y="308"/>
                  <a:pt x="975" y="305"/>
                  <a:pt x="981" y="301"/>
                </a:cubicBezTo>
                <a:cubicBezTo>
                  <a:pt x="990" y="294"/>
                  <a:pt x="1000" y="286"/>
                  <a:pt x="1008" y="277"/>
                </a:cubicBezTo>
                <a:cubicBezTo>
                  <a:pt x="1014" y="272"/>
                  <a:pt x="1012" y="268"/>
                  <a:pt x="1006" y="265"/>
                </a:cubicBezTo>
                <a:cubicBezTo>
                  <a:pt x="987" y="256"/>
                  <a:pt x="967" y="252"/>
                  <a:pt x="947" y="252"/>
                </a:cubicBezTo>
                <a:cubicBezTo>
                  <a:pt x="937" y="252"/>
                  <a:pt x="929" y="256"/>
                  <a:pt x="922" y="261"/>
                </a:cubicBezTo>
                <a:cubicBezTo>
                  <a:pt x="914" y="266"/>
                  <a:pt x="907" y="271"/>
                  <a:pt x="899" y="276"/>
                </a:cubicBezTo>
                <a:cubicBezTo>
                  <a:pt x="893" y="279"/>
                  <a:pt x="886" y="283"/>
                  <a:pt x="877" y="281"/>
                </a:cubicBezTo>
                <a:cubicBezTo>
                  <a:pt x="879" y="275"/>
                  <a:pt x="881" y="268"/>
                  <a:pt x="885" y="264"/>
                </a:cubicBezTo>
                <a:cubicBezTo>
                  <a:pt x="899" y="244"/>
                  <a:pt x="917" y="228"/>
                  <a:pt x="938" y="216"/>
                </a:cubicBezTo>
                <a:cubicBezTo>
                  <a:pt x="944" y="213"/>
                  <a:pt x="950" y="209"/>
                  <a:pt x="948" y="201"/>
                </a:cubicBezTo>
                <a:cubicBezTo>
                  <a:pt x="947" y="195"/>
                  <a:pt x="950" y="191"/>
                  <a:pt x="954" y="188"/>
                </a:cubicBezTo>
                <a:cubicBezTo>
                  <a:pt x="958" y="186"/>
                  <a:pt x="961" y="183"/>
                  <a:pt x="965" y="179"/>
                </a:cubicBezTo>
                <a:cubicBezTo>
                  <a:pt x="961" y="177"/>
                  <a:pt x="958" y="175"/>
                  <a:pt x="955" y="174"/>
                </a:cubicBezTo>
                <a:cubicBezTo>
                  <a:pt x="949" y="172"/>
                  <a:pt x="942" y="171"/>
                  <a:pt x="936" y="168"/>
                </a:cubicBezTo>
                <a:cubicBezTo>
                  <a:pt x="933" y="166"/>
                  <a:pt x="929" y="162"/>
                  <a:pt x="928" y="158"/>
                </a:cubicBezTo>
                <a:cubicBezTo>
                  <a:pt x="926" y="151"/>
                  <a:pt x="926" y="143"/>
                  <a:pt x="925" y="135"/>
                </a:cubicBezTo>
                <a:cubicBezTo>
                  <a:pt x="921" y="117"/>
                  <a:pt x="916" y="100"/>
                  <a:pt x="912" y="84"/>
                </a:cubicBezTo>
                <a:cubicBezTo>
                  <a:pt x="904" y="78"/>
                  <a:pt x="899" y="82"/>
                  <a:pt x="894" y="87"/>
                </a:cubicBezTo>
                <a:cubicBezTo>
                  <a:pt x="890" y="92"/>
                  <a:pt x="885" y="96"/>
                  <a:pt x="880" y="101"/>
                </a:cubicBezTo>
                <a:cubicBezTo>
                  <a:pt x="878" y="103"/>
                  <a:pt x="877" y="107"/>
                  <a:pt x="878" y="110"/>
                </a:cubicBezTo>
                <a:cubicBezTo>
                  <a:pt x="879" y="120"/>
                  <a:pt x="879" y="122"/>
                  <a:pt x="870" y="124"/>
                </a:cubicBezTo>
                <a:cubicBezTo>
                  <a:pt x="862" y="126"/>
                  <a:pt x="857" y="131"/>
                  <a:pt x="854" y="138"/>
                </a:cubicBezTo>
                <a:cubicBezTo>
                  <a:pt x="853" y="143"/>
                  <a:pt x="849" y="146"/>
                  <a:pt x="844" y="147"/>
                </a:cubicBezTo>
                <a:cubicBezTo>
                  <a:pt x="829" y="150"/>
                  <a:pt x="815" y="149"/>
                  <a:pt x="801" y="148"/>
                </a:cubicBezTo>
                <a:cubicBezTo>
                  <a:pt x="790" y="146"/>
                  <a:pt x="780" y="143"/>
                  <a:pt x="774" y="133"/>
                </a:cubicBezTo>
                <a:cubicBezTo>
                  <a:pt x="772" y="131"/>
                  <a:pt x="769" y="130"/>
                  <a:pt x="767" y="129"/>
                </a:cubicBezTo>
                <a:cubicBezTo>
                  <a:pt x="758" y="128"/>
                  <a:pt x="748" y="127"/>
                  <a:pt x="739" y="125"/>
                </a:cubicBezTo>
                <a:cubicBezTo>
                  <a:pt x="732" y="124"/>
                  <a:pt x="728" y="126"/>
                  <a:pt x="725" y="132"/>
                </a:cubicBezTo>
                <a:cubicBezTo>
                  <a:pt x="718" y="143"/>
                  <a:pt x="702" y="155"/>
                  <a:pt x="684" y="148"/>
                </a:cubicBezTo>
                <a:cubicBezTo>
                  <a:pt x="673" y="143"/>
                  <a:pt x="661" y="145"/>
                  <a:pt x="650" y="149"/>
                </a:cubicBezTo>
                <a:cubicBezTo>
                  <a:pt x="639" y="152"/>
                  <a:pt x="628" y="155"/>
                  <a:pt x="616" y="157"/>
                </a:cubicBezTo>
                <a:cubicBezTo>
                  <a:pt x="608" y="158"/>
                  <a:pt x="600" y="157"/>
                  <a:pt x="594" y="151"/>
                </a:cubicBezTo>
                <a:cubicBezTo>
                  <a:pt x="580" y="138"/>
                  <a:pt x="572" y="122"/>
                  <a:pt x="570" y="103"/>
                </a:cubicBezTo>
                <a:cubicBezTo>
                  <a:pt x="568" y="88"/>
                  <a:pt x="574" y="74"/>
                  <a:pt x="582" y="62"/>
                </a:cubicBezTo>
                <a:cubicBezTo>
                  <a:pt x="591" y="49"/>
                  <a:pt x="590" y="47"/>
                  <a:pt x="579" y="38"/>
                </a:cubicBezTo>
                <a:cubicBezTo>
                  <a:pt x="573" y="33"/>
                  <a:pt x="571" y="28"/>
                  <a:pt x="572" y="21"/>
                </a:cubicBezTo>
                <a:cubicBezTo>
                  <a:pt x="573" y="18"/>
                  <a:pt x="575" y="15"/>
                  <a:pt x="574" y="13"/>
                </a:cubicBezTo>
                <a:cubicBezTo>
                  <a:pt x="574" y="10"/>
                  <a:pt x="572" y="5"/>
                  <a:pt x="569" y="4"/>
                </a:cubicBezTo>
                <a:cubicBezTo>
                  <a:pt x="562" y="0"/>
                  <a:pt x="556" y="2"/>
                  <a:pt x="550" y="10"/>
                </a:cubicBezTo>
                <a:cubicBezTo>
                  <a:pt x="542" y="21"/>
                  <a:pt x="535" y="33"/>
                  <a:pt x="521" y="35"/>
                </a:cubicBezTo>
                <a:cubicBezTo>
                  <a:pt x="511" y="36"/>
                  <a:pt x="500" y="37"/>
                  <a:pt x="490" y="38"/>
                </a:cubicBezTo>
                <a:cubicBezTo>
                  <a:pt x="487" y="39"/>
                  <a:pt x="485" y="38"/>
                  <a:pt x="482" y="38"/>
                </a:cubicBezTo>
                <a:cubicBezTo>
                  <a:pt x="474" y="38"/>
                  <a:pt x="470" y="44"/>
                  <a:pt x="466" y="50"/>
                </a:cubicBezTo>
                <a:cubicBezTo>
                  <a:pt x="459" y="61"/>
                  <a:pt x="456" y="61"/>
                  <a:pt x="447" y="52"/>
                </a:cubicBezTo>
                <a:cubicBezTo>
                  <a:pt x="446" y="52"/>
                  <a:pt x="445" y="51"/>
                  <a:pt x="444" y="50"/>
                </a:cubicBezTo>
                <a:cubicBezTo>
                  <a:pt x="436" y="46"/>
                  <a:pt x="427" y="41"/>
                  <a:pt x="419" y="38"/>
                </a:cubicBezTo>
                <a:cubicBezTo>
                  <a:pt x="416" y="37"/>
                  <a:pt x="412" y="39"/>
                  <a:pt x="410" y="41"/>
                </a:cubicBezTo>
                <a:cubicBezTo>
                  <a:pt x="404" y="49"/>
                  <a:pt x="404" y="59"/>
                  <a:pt x="406" y="68"/>
                </a:cubicBezTo>
                <a:cubicBezTo>
                  <a:pt x="410" y="80"/>
                  <a:pt x="415" y="89"/>
                  <a:pt x="428" y="95"/>
                </a:cubicBezTo>
                <a:cubicBezTo>
                  <a:pt x="439" y="100"/>
                  <a:pt x="438" y="113"/>
                  <a:pt x="428" y="119"/>
                </a:cubicBezTo>
                <a:cubicBezTo>
                  <a:pt x="425" y="121"/>
                  <a:pt x="421" y="122"/>
                  <a:pt x="418" y="124"/>
                </a:cubicBezTo>
                <a:cubicBezTo>
                  <a:pt x="396" y="136"/>
                  <a:pt x="374" y="149"/>
                  <a:pt x="352" y="162"/>
                </a:cubicBezTo>
                <a:cubicBezTo>
                  <a:pt x="348" y="164"/>
                  <a:pt x="344" y="164"/>
                  <a:pt x="339" y="163"/>
                </a:cubicBezTo>
                <a:cubicBezTo>
                  <a:pt x="331" y="159"/>
                  <a:pt x="323" y="158"/>
                  <a:pt x="315" y="164"/>
                </a:cubicBezTo>
                <a:cubicBezTo>
                  <a:pt x="314" y="165"/>
                  <a:pt x="311" y="165"/>
                  <a:pt x="310" y="164"/>
                </a:cubicBezTo>
                <a:cubicBezTo>
                  <a:pt x="300" y="157"/>
                  <a:pt x="292" y="149"/>
                  <a:pt x="290" y="137"/>
                </a:cubicBezTo>
                <a:cubicBezTo>
                  <a:pt x="288" y="125"/>
                  <a:pt x="283" y="117"/>
                  <a:pt x="270" y="114"/>
                </a:cubicBezTo>
                <a:cubicBezTo>
                  <a:pt x="262" y="112"/>
                  <a:pt x="255" y="114"/>
                  <a:pt x="247" y="117"/>
                </a:cubicBezTo>
                <a:cubicBezTo>
                  <a:pt x="236" y="120"/>
                  <a:pt x="226" y="121"/>
                  <a:pt x="214" y="119"/>
                </a:cubicBezTo>
                <a:cubicBezTo>
                  <a:pt x="206" y="118"/>
                  <a:pt x="198" y="118"/>
                  <a:pt x="190" y="119"/>
                </a:cubicBezTo>
                <a:cubicBezTo>
                  <a:pt x="184" y="120"/>
                  <a:pt x="181" y="124"/>
                  <a:pt x="180" y="130"/>
                </a:cubicBezTo>
                <a:cubicBezTo>
                  <a:pt x="180" y="136"/>
                  <a:pt x="183" y="140"/>
                  <a:pt x="189" y="142"/>
                </a:cubicBezTo>
                <a:cubicBezTo>
                  <a:pt x="192" y="143"/>
                  <a:pt x="196" y="144"/>
                  <a:pt x="198" y="147"/>
                </a:cubicBezTo>
                <a:cubicBezTo>
                  <a:pt x="201" y="149"/>
                  <a:pt x="203" y="153"/>
                  <a:pt x="203" y="156"/>
                </a:cubicBezTo>
                <a:cubicBezTo>
                  <a:pt x="203" y="158"/>
                  <a:pt x="200" y="161"/>
                  <a:pt x="197" y="162"/>
                </a:cubicBezTo>
                <a:cubicBezTo>
                  <a:pt x="193" y="164"/>
                  <a:pt x="189" y="164"/>
                  <a:pt x="185" y="164"/>
                </a:cubicBezTo>
                <a:cubicBezTo>
                  <a:pt x="170" y="164"/>
                  <a:pt x="163" y="174"/>
                  <a:pt x="169" y="188"/>
                </a:cubicBezTo>
                <a:cubicBezTo>
                  <a:pt x="173" y="196"/>
                  <a:pt x="178" y="204"/>
                  <a:pt x="184" y="212"/>
                </a:cubicBezTo>
                <a:cubicBezTo>
                  <a:pt x="195" y="226"/>
                  <a:pt x="197" y="240"/>
                  <a:pt x="186" y="254"/>
                </a:cubicBezTo>
                <a:cubicBezTo>
                  <a:pt x="181" y="263"/>
                  <a:pt x="175" y="271"/>
                  <a:pt x="178" y="283"/>
                </a:cubicBezTo>
                <a:cubicBezTo>
                  <a:pt x="179" y="285"/>
                  <a:pt x="178" y="288"/>
                  <a:pt x="177" y="290"/>
                </a:cubicBezTo>
                <a:cubicBezTo>
                  <a:pt x="172" y="300"/>
                  <a:pt x="169" y="309"/>
                  <a:pt x="169" y="321"/>
                </a:cubicBezTo>
                <a:cubicBezTo>
                  <a:pt x="169" y="323"/>
                  <a:pt x="168" y="326"/>
                  <a:pt x="167" y="329"/>
                </a:cubicBezTo>
                <a:cubicBezTo>
                  <a:pt x="166" y="334"/>
                  <a:pt x="163" y="340"/>
                  <a:pt x="163" y="346"/>
                </a:cubicBezTo>
                <a:cubicBezTo>
                  <a:pt x="162" y="360"/>
                  <a:pt x="156" y="365"/>
                  <a:pt x="142" y="361"/>
                </a:cubicBezTo>
                <a:cubicBezTo>
                  <a:pt x="130" y="357"/>
                  <a:pt x="119" y="359"/>
                  <a:pt x="108" y="365"/>
                </a:cubicBezTo>
                <a:cubicBezTo>
                  <a:pt x="104" y="367"/>
                  <a:pt x="99" y="367"/>
                  <a:pt x="95" y="367"/>
                </a:cubicBezTo>
                <a:cubicBezTo>
                  <a:pt x="90" y="367"/>
                  <a:pt x="85" y="366"/>
                  <a:pt x="79" y="366"/>
                </a:cubicBezTo>
                <a:cubicBezTo>
                  <a:pt x="78" y="373"/>
                  <a:pt x="73" y="376"/>
                  <a:pt x="67" y="377"/>
                </a:cubicBezTo>
                <a:cubicBezTo>
                  <a:pt x="65" y="377"/>
                  <a:pt x="64" y="378"/>
                  <a:pt x="62" y="379"/>
                </a:cubicBezTo>
                <a:cubicBezTo>
                  <a:pt x="42" y="393"/>
                  <a:pt x="35" y="415"/>
                  <a:pt x="29" y="437"/>
                </a:cubicBezTo>
                <a:cubicBezTo>
                  <a:pt x="28" y="444"/>
                  <a:pt x="27" y="449"/>
                  <a:pt x="20" y="453"/>
                </a:cubicBezTo>
                <a:cubicBezTo>
                  <a:pt x="15" y="455"/>
                  <a:pt x="11" y="460"/>
                  <a:pt x="8" y="465"/>
                </a:cubicBezTo>
                <a:cubicBezTo>
                  <a:pt x="0" y="477"/>
                  <a:pt x="0" y="485"/>
                  <a:pt x="9" y="497"/>
                </a:cubicBezTo>
                <a:cubicBezTo>
                  <a:pt x="15" y="500"/>
                  <a:pt x="18" y="505"/>
                  <a:pt x="17" y="513"/>
                </a:cubicBezTo>
                <a:close/>
                <a:moveTo>
                  <a:pt x="17" y="513"/>
                </a:moveTo>
                <a:cubicBezTo>
                  <a:pt x="17" y="513"/>
                  <a:pt x="17" y="513"/>
                  <a:pt x="17" y="513"/>
                </a:cubicBezTo>
              </a:path>
            </a:pathLst>
          </a:custGeom>
          <a:solidFill>
            <a:srgbClr val="33CCCC">
              <a:alpha val="90000"/>
            </a:srgbClr>
          </a:solidFill>
          <a:ln>
            <a:noFill/>
          </a:ln>
          <a:effectLst>
            <a:outerShdw blurRad="508000" dist="1016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95E757-4C81-4A94-AFC4-6007770A5123}"/>
              </a:ext>
            </a:extLst>
          </p:cNvPr>
          <p:cNvSpPr txBox="1"/>
          <p:nvPr/>
        </p:nvSpPr>
        <p:spPr>
          <a:xfrm>
            <a:off x="5831475" y="965975"/>
            <a:ext cx="4049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BRASILEIROS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D62FE83-D83D-46E3-A7C3-71AAD7B7403D}"/>
              </a:ext>
            </a:extLst>
          </p:cNvPr>
          <p:cNvCxnSpPr>
            <a:cxnSpLocks/>
          </p:cNvCxnSpPr>
          <p:nvPr/>
        </p:nvCxnSpPr>
        <p:spPr>
          <a:xfrm>
            <a:off x="6020108" y="1769204"/>
            <a:ext cx="1112212" cy="0"/>
          </a:xfrm>
          <a:prstGeom prst="line">
            <a:avLst/>
          </a:prstGeom>
          <a:ln w="19050" cap="rnd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1">
            <a:extLst>
              <a:ext uri="{FF2B5EF4-FFF2-40B4-BE49-F238E27FC236}">
                <a16:creationId xmlns:a16="http://schemas.microsoft.com/office/drawing/2014/main" id="{49D0EBAF-1EEA-4AE0-ADF6-BED104B16D9C}"/>
              </a:ext>
            </a:extLst>
          </p:cNvPr>
          <p:cNvGrpSpPr/>
          <p:nvPr/>
        </p:nvGrpSpPr>
        <p:grpSpPr>
          <a:xfrm>
            <a:off x="5780795" y="4079007"/>
            <a:ext cx="2004346" cy="2004346"/>
            <a:chOff x="7824746" y="3440065"/>
            <a:chExt cx="1013644" cy="1013644"/>
          </a:xfrm>
        </p:grpSpPr>
        <p:sp>
          <p:nvSpPr>
            <p:cNvPr id="7" name="Oval 22">
              <a:extLst>
                <a:ext uri="{FF2B5EF4-FFF2-40B4-BE49-F238E27FC236}">
                  <a16:creationId xmlns:a16="http://schemas.microsoft.com/office/drawing/2014/main" id="{E701B4E5-6578-453B-B168-9C09DF36578E}"/>
                </a:ext>
              </a:extLst>
            </p:cNvPr>
            <p:cNvSpPr/>
            <p:nvPr/>
          </p:nvSpPr>
          <p:spPr>
            <a:xfrm flipH="1">
              <a:off x="7824746" y="3440065"/>
              <a:ext cx="1013644" cy="1013644"/>
            </a:xfrm>
            <a:prstGeom prst="ellipse">
              <a:avLst/>
            </a:prstGeom>
            <a:solidFill>
              <a:srgbClr val="DDDDDD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8" name="Pie 23">
              <a:extLst>
                <a:ext uri="{FF2B5EF4-FFF2-40B4-BE49-F238E27FC236}">
                  <a16:creationId xmlns:a16="http://schemas.microsoft.com/office/drawing/2014/main" id="{DA721582-F266-4769-909E-D996729D399B}"/>
                </a:ext>
              </a:extLst>
            </p:cNvPr>
            <p:cNvSpPr/>
            <p:nvPr/>
          </p:nvSpPr>
          <p:spPr>
            <a:xfrm flipH="1">
              <a:off x="7824746" y="3440065"/>
              <a:ext cx="1013644" cy="1013644"/>
            </a:xfrm>
            <a:prstGeom prst="pie">
              <a:avLst>
                <a:gd name="adj1" fmla="val 4412816"/>
                <a:gd name="adj2" fmla="val 16200000"/>
              </a:avLst>
            </a:prstGeom>
            <a:solidFill>
              <a:srgbClr val="CC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DB5009A8-CAD6-411E-88C8-15513CA8D3FA}"/>
                </a:ext>
              </a:extLst>
            </p:cNvPr>
            <p:cNvSpPr/>
            <p:nvPr/>
          </p:nvSpPr>
          <p:spPr>
            <a:xfrm>
              <a:off x="7905614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0"/>
                </a:rPr>
                <a:t>58%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</a:rPr>
                <a:t>PESQUISAM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</a:rPr>
                <a:t>ONLINE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D007CB78-21B3-4B90-A10F-684ABAB4EE26}"/>
              </a:ext>
            </a:extLst>
          </p:cNvPr>
          <p:cNvGrpSpPr/>
          <p:nvPr/>
        </p:nvGrpSpPr>
        <p:grpSpPr>
          <a:xfrm>
            <a:off x="8509555" y="4079007"/>
            <a:ext cx="2004346" cy="2004346"/>
            <a:chOff x="7824746" y="3440065"/>
            <a:chExt cx="1013644" cy="1013644"/>
          </a:xfrm>
        </p:grpSpPr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DAB82C8F-159E-4E64-9E3E-26CA536D8FF6}"/>
                </a:ext>
              </a:extLst>
            </p:cNvPr>
            <p:cNvSpPr/>
            <p:nvPr/>
          </p:nvSpPr>
          <p:spPr>
            <a:xfrm flipH="1">
              <a:off x="7824746" y="3440065"/>
              <a:ext cx="1013644" cy="1013644"/>
            </a:xfrm>
            <a:prstGeom prst="ellipse">
              <a:avLst/>
            </a:prstGeom>
            <a:solidFill>
              <a:srgbClr val="DDDDDD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2" name="Pie 27">
              <a:extLst>
                <a:ext uri="{FF2B5EF4-FFF2-40B4-BE49-F238E27FC236}">
                  <a16:creationId xmlns:a16="http://schemas.microsoft.com/office/drawing/2014/main" id="{AE33083C-979A-4207-9C25-9402A3DF90F3}"/>
                </a:ext>
              </a:extLst>
            </p:cNvPr>
            <p:cNvSpPr/>
            <p:nvPr/>
          </p:nvSpPr>
          <p:spPr>
            <a:xfrm flipH="1">
              <a:off x="7824746" y="3440065"/>
              <a:ext cx="1013644" cy="1013644"/>
            </a:xfrm>
            <a:prstGeom prst="pie">
              <a:avLst>
                <a:gd name="adj1" fmla="val 2835086"/>
                <a:gd name="adj2" fmla="val 16200000"/>
              </a:avLst>
            </a:prstGeom>
            <a:solidFill>
              <a:srgbClr val="FFD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FF71DFE4-6B2B-462B-8600-815431F406AB}"/>
                </a:ext>
              </a:extLst>
            </p:cNvPr>
            <p:cNvSpPr/>
            <p:nvPr/>
          </p:nvSpPr>
          <p:spPr>
            <a:xfrm>
              <a:off x="7911323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0"/>
                </a:rPr>
                <a:t>61%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</a:rPr>
                <a:t>VISITARAM</a:t>
              </a:r>
            </a:p>
            <a:p>
              <a:pPr algn="ctr"/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</a:rPr>
                <a:t>LOJA de VAREJO</a:t>
              </a:r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018D163C-7638-401E-8E2F-6E9E90E56504}"/>
              </a:ext>
            </a:extLst>
          </p:cNvPr>
          <p:cNvGrpSpPr/>
          <p:nvPr/>
        </p:nvGrpSpPr>
        <p:grpSpPr>
          <a:xfrm>
            <a:off x="11238314" y="4079007"/>
            <a:ext cx="2004346" cy="2004346"/>
            <a:chOff x="7824746" y="3440065"/>
            <a:chExt cx="1013644" cy="1013644"/>
          </a:xfrm>
        </p:grpSpPr>
        <p:sp>
          <p:nvSpPr>
            <p:cNvPr id="15" name="Oval 30">
              <a:extLst>
                <a:ext uri="{FF2B5EF4-FFF2-40B4-BE49-F238E27FC236}">
                  <a16:creationId xmlns:a16="http://schemas.microsoft.com/office/drawing/2014/main" id="{687DB3EB-C348-4247-8045-60AF627947D6}"/>
                </a:ext>
              </a:extLst>
            </p:cNvPr>
            <p:cNvSpPr/>
            <p:nvPr/>
          </p:nvSpPr>
          <p:spPr>
            <a:xfrm flipH="1">
              <a:off x="7824746" y="3440065"/>
              <a:ext cx="1013644" cy="1013644"/>
            </a:xfrm>
            <a:prstGeom prst="ellipse">
              <a:avLst/>
            </a:prstGeom>
            <a:solidFill>
              <a:srgbClr val="DDDDDD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6" name="Pie 31">
              <a:extLst>
                <a:ext uri="{FF2B5EF4-FFF2-40B4-BE49-F238E27FC236}">
                  <a16:creationId xmlns:a16="http://schemas.microsoft.com/office/drawing/2014/main" id="{D9E30935-9649-4BC2-9747-4D5625CC259A}"/>
                </a:ext>
              </a:extLst>
            </p:cNvPr>
            <p:cNvSpPr/>
            <p:nvPr/>
          </p:nvSpPr>
          <p:spPr>
            <a:xfrm flipH="1">
              <a:off x="7824746" y="3440065"/>
              <a:ext cx="1013644" cy="1013644"/>
            </a:xfrm>
            <a:prstGeom prst="pie">
              <a:avLst>
                <a:gd name="adj1" fmla="val 6098234"/>
                <a:gd name="adj2" fmla="val 16200000"/>
              </a:avLst>
            </a:prstGeom>
            <a:solidFill>
              <a:srgbClr val="33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301CA54B-BEBC-4770-9AB9-0736243E49F9}"/>
                </a:ext>
              </a:extLst>
            </p:cNvPr>
            <p:cNvSpPr/>
            <p:nvPr/>
          </p:nvSpPr>
          <p:spPr>
            <a:xfrm>
              <a:off x="7905614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Black" panose="00000A00000000000000" pitchFamily="2" charset="0"/>
                </a:rPr>
                <a:t>45%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</a:rPr>
                <a:t>COMPRARAM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</a:rPr>
                <a:t>ONLINE</a:t>
              </a: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E5E3677-B1FC-4D7B-986C-1C7B750AAA12}"/>
              </a:ext>
            </a:extLst>
          </p:cNvPr>
          <p:cNvSpPr txBox="1"/>
          <p:nvPr/>
        </p:nvSpPr>
        <p:spPr>
          <a:xfrm>
            <a:off x="5894306" y="1874653"/>
            <a:ext cx="7044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ipsum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dolor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sit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amet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consectetur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adipiscing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elit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.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Nulla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mollis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est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suscipit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varius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vestibulum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.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Donec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convallis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lorem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vel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aliquam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volutpat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</a:rPr>
              <a:t>. 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8736ECF4-11DD-46A5-A10D-A7E351FA3A0E}"/>
              </a:ext>
            </a:extLst>
          </p:cNvPr>
          <p:cNvSpPr>
            <a:spLocks noEditPoints="1"/>
          </p:cNvSpPr>
          <p:nvPr/>
        </p:nvSpPr>
        <p:spPr bwMode="auto">
          <a:xfrm rot="21281271">
            <a:off x="621800" y="1213548"/>
            <a:ext cx="4932300" cy="4770546"/>
          </a:xfrm>
          <a:custGeom>
            <a:avLst/>
            <a:gdLst>
              <a:gd name="T0" fmla="*/ 46 w 1507"/>
              <a:gd name="T1" fmla="*/ 562 h 1538"/>
              <a:gd name="T2" fmla="*/ 126 w 1507"/>
              <a:gd name="T3" fmla="*/ 573 h 1538"/>
              <a:gd name="T4" fmla="*/ 231 w 1507"/>
              <a:gd name="T5" fmla="*/ 613 h 1538"/>
              <a:gd name="T6" fmla="*/ 318 w 1507"/>
              <a:gd name="T7" fmla="*/ 580 h 1538"/>
              <a:gd name="T8" fmla="*/ 319 w 1507"/>
              <a:gd name="T9" fmla="*/ 635 h 1538"/>
              <a:gd name="T10" fmla="*/ 383 w 1507"/>
              <a:gd name="T11" fmla="*/ 699 h 1538"/>
              <a:gd name="T12" fmla="*/ 435 w 1507"/>
              <a:gd name="T13" fmla="*/ 730 h 1538"/>
              <a:gd name="T14" fmla="*/ 502 w 1507"/>
              <a:gd name="T15" fmla="*/ 767 h 1538"/>
              <a:gd name="T16" fmla="*/ 503 w 1507"/>
              <a:gd name="T17" fmla="*/ 844 h 1538"/>
              <a:gd name="T18" fmla="*/ 569 w 1507"/>
              <a:gd name="T19" fmla="*/ 879 h 1538"/>
              <a:gd name="T20" fmla="*/ 585 w 1507"/>
              <a:gd name="T21" fmla="*/ 966 h 1538"/>
              <a:gd name="T22" fmla="*/ 570 w 1507"/>
              <a:gd name="T23" fmla="*/ 1057 h 1538"/>
              <a:gd name="T24" fmla="*/ 651 w 1507"/>
              <a:gd name="T25" fmla="*/ 1149 h 1538"/>
              <a:gd name="T26" fmla="*/ 691 w 1507"/>
              <a:gd name="T27" fmla="*/ 1193 h 1538"/>
              <a:gd name="T28" fmla="*/ 699 w 1507"/>
              <a:gd name="T29" fmla="*/ 1301 h 1538"/>
              <a:gd name="T30" fmla="*/ 581 w 1507"/>
              <a:gd name="T31" fmla="*/ 1419 h 1538"/>
              <a:gd name="T32" fmla="*/ 615 w 1507"/>
              <a:gd name="T33" fmla="*/ 1462 h 1538"/>
              <a:gd name="T34" fmla="*/ 695 w 1507"/>
              <a:gd name="T35" fmla="*/ 1533 h 1538"/>
              <a:gd name="T36" fmla="*/ 752 w 1507"/>
              <a:gd name="T37" fmla="*/ 1485 h 1538"/>
              <a:gd name="T38" fmla="*/ 818 w 1507"/>
              <a:gd name="T39" fmla="*/ 1436 h 1538"/>
              <a:gd name="T40" fmla="*/ 873 w 1507"/>
              <a:gd name="T41" fmla="*/ 1318 h 1538"/>
              <a:gd name="T42" fmla="*/ 906 w 1507"/>
              <a:gd name="T43" fmla="*/ 1264 h 1538"/>
              <a:gd name="T44" fmla="*/ 1028 w 1507"/>
              <a:gd name="T45" fmla="*/ 1202 h 1538"/>
              <a:gd name="T46" fmla="*/ 1173 w 1507"/>
              <a:gd name="T47" fmla="*/ 1146 h 1538"/>
              <a:gd name="T48" fmla="*/ 1243 w 1507"/>
              <a:gd name="T49" fmla="*/ 1048 h 1538"/>
              <a:gd name="T50" fmla="*/ 1281 w 1507"/>
              <a:gd name="T51" fmla="*/ 971 h 1538"/>
              <a:gd name="T52" fmla="*/ 1302 w 1507"/>
              <a:gd name="T53" fmla="*/ 845 h 1538"/>
              <a:gd name="T54" fmla="*/ 1446 w 1507"/>
              <a:gd name="T55" fmla="*/ 717 h 1538"/>
              <a:gd name="T56" fmla="*/ 1495 w 1507"/>
              <a:gd name="T57" fmla="*/ 578 h 1538"/>
              <a:gd name="T58" fmla="*/ 1413 w 1507"/>
              <a:gd name="T59" fmla="*/ 501 h 1538"/>
              <a:gd name="T60" fmla="*/ 1312 w 1507"/>
              <a:gd name="T61" fmla="*/ 403 h 1538"/>
              <a:gd name="T62" fmla="*/ 1205 w 1507"/>
              <a:gd name="T63" fmla="*/ 377 h 1538"/>
              <a:gd name="T64" fmla="*/ 1147 w 1507"/>
              <a:gd name="T65" fmla="*/ 341 h 1538"/>
              <a:gd name="T66" fmla="*/ 991 w 1507"/>
              <a:gd name="T67" fmla="*/ 310 h 1538"/>
              <a:gd name="T68" fmla="*/ 981 w 1507"/>
              <a:gd name="T69" fmla="*/ 301 h 1538"/>
              <a:gd name="T70" fmla="*/ 922 w 1507"/>
              <a:gd name="T71" fmla="*/ 261 h 1538"/>
              <a:gd name="T72" fmla="*/ 938 w 1507"/>
              <a:gd name="T73" fmla="*/ 216 h 1538"/>
              <a:gd name="T74" fmla="*/ 955 w 1507"/>
              <a:gd name="T75" fmla="*/ 174 h 1538"/>
              <a:gd name="T76" fmla="*/ 912 w 1507"/>
              <a:gd name="T77" fmla="*/ 84 h 1538"/>
              <a:gd name="T78" fmla="*/ 870 w 1507"/>
              <a:gd name="T79" fmla="*/ 124 h 1538"/>
              <a:gd name="T80" fmla="*/ 774 w 1507"/>
              <a:gd name="T81" fmla="*/ 133 h 1538"/>
              <a:gd name="T82" fmla="*/ 684 w 1507"/>
              <a:gd name="T83" fmla="*/ 148 h 1538"/>
              <a:gd name="T84" fmla="*/ 570 w 1507"/>
              <a:gd name="T85" fmla="*/ 103 h 1538"/>
              <a:gd name="T86" fmla="*/ 574 w 1507"/>
              <a:gd name="T87" fmla="*/ 13 h 1538"/>
              <a:gd name="T88" fmla="*/ 490 w 1507"/>
              <a:gd name="T89" fmla="*/ 38 h 1538"/>
              <a:gd name="T90" fmla="*/ 444 w 1507"/>
              <a:gd name="T91" fmla="*/ 50 h 1538"/>
              <a:gd name="T92" fmla="*/ 428 w 1507"/>
              <a:gd name="T93" fmla="*/ 95 h 1538"/>
              <a:gd name="T94" fmla="*/ 339 w 1507"/>
              <a:gd name="T95" fmla="*/ 163 h 1538"/>
              <a:gd name="T96" fmla="*/ 270 w 1507"/>
              <a:gd name="T97" fmla="*/ 114 h 1538"/>
              <a:gd name="T98" fmla="*/ 180 w 1507"/>
              <a:gd name="T99" fmla="*/ 130 h 1538"/>
              <a:gd name="T100" fmla="*/ 197 w 1507"/>
              <a:gd name="T101" fmla="*/ 162 h 1538"/>
              <a:gd name="T102" fmla="*/ 186 w 1507"/>
              <a:gd name="T103" fmla="*/ 254 h 1538"/>
              <a:gd name="T104" fmla="*/ 167 w 1507"/>
              <a:gd name="T105" fmla="*/ 329 h 1538"/>
              <a:gd name="T106" fmla="*/ 95 w 1507"/>
              <a:gd name="T107" fmla="*/ 367 h 1538"/>
              <a:gd name="T108" fmla="*/ 29 w 1507"/>
              <a:gd name="T109" fmla="*/ 437 h 1538"/>
              <a:gd name="T110" fmla="*/ 17 w 1507"/>
              <a:gd name="T111" fmla="*/ 513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07" h="1538">
                <a:moveTo>
                  <a:pt x="17" y="513"/>
                </a:moveTo>
                <a:cubicBezTo>
                  <a:pt x="17" y="521"/>
                  <a:pt x="21" y="527"/>
                  <a:pt x="25" y="533"/>
                </a:cubicBezTo>
                <a:cubicBezTo>
                  <a:pt x="28" y="538"/>
                  <a:pt x="32" y="544"/>
                  <a:pt x="33" y="549"/>
                </a:cubicBezTo>
                <a:cubicBezTo>
                  <a:pt x="34" y="558"/>
                  <a:pt x="38" y="560"/>
                  <a:pt x="46" y="562"/>
                </a:cubicBezTo>
                <a:cubicBezTo>
                  <a:pt x="54" y="564"/>
                  <a:pt x="61" y="568"/>
                  <a:pt x="63" y="577"/>
                </a:cubicBezTo>
                <a:cubicBezTo>
                  <a:pt x="65" y="586"/>
                  <a:pt x="70" y="588"/>
                  <a:pt x="78" y="585"/>
                </a:cubicBezTo>
                <a:cubicBezTo>
                  <a:pt x="94" y="579"/>
                  <a:pt x="111" y="572"/>
                  <a:pt x="127" y="565"/>
                </a:cubicBezTo>
                <a:cubicBezTo>
                  <a:pt x="127" y="567"/>
                  <a:pt x="126" y="570"/>
                  <a:pt x="126" y="573"/>
                </a:cubicBezTo>
                <a:cubicBezTo>
                  <a:pt x="125" y="585"/>
                  <a:pt x="123" y="596"/>
                  <a:pt x="123" y="607"/>
                </a:cubicBezTo>
                <a:cubicBezTo>
                  <a:pt x="123" y="619"/>
                  <a:pt x="131" y="627"/>
                  <a:pt x="142" y="627"/>
                </a:cubicBezTo>
                <a:cubicBezTo>
                  <a:pt x="163" y="627"/>
                  <a:pt x="183" y="626"/>
                  <a:pt x="205" y="626"/>
                </a:cubicBezTo>
                <a:cubicBezTo>
                  <a:pt x="215" y="625"/>
                  <a:pt x="224" y="621"/>
                  <a:pt x="231" y="613"/>
                </a:cubicBezTo>
                <a:cubicBezTo>
                  <a:pt x="232" y="612"/>
                  <a:pt x="233" y="611"/>
                  <a:pt x="234" y="611"/>
                </a:cubicBezTo>
                <a:cubicBezTo>
                  <a:pt x="246" y="613"/>
                  <a:pt x="253" y="605"/>
                  <a:pt x="261" y="597"/>
                </a:cubicBezTo>
                <a:cubicBezTo>
                  <a:pt x="270" y="589"/>
                  <a:pt x="279" y="583"/>
                  <a:pt x="292" y="584"/>
                </a:cubicBezTo>
                <a:cubicBezTo>
                  <a:pt x="300" y="584"/>
                  <a:pt x="309" y="581"/>
                  <a:pt x="318" y="580"/>
                </a:cubicBezTo>
                <a:cubicBezTo>
                  <a:pt x="318" y="580"/>
                  <a:pt x="319" y="582"/>
                  <a:pt x="320" y="584"/>
                </a:cubicBezTo>
                <a:cubicBezTo>
                  <a:pt x="325" y="591"/>
                  <a:pt x="326" y="597"/>
                  <a:pt x="321" y="605"/>
                </a:cubicBezTo>
                <a:cubicBezTo>
                  <a:pt x="318" y="609"/>
                  <a:pt x="320" y="616"/>
                  <a:pt x="319" y="622"/>
                </a:cubicBezTo>
                <a:cubicBezTo>
                  <a:pt x="319" y="626"/>
                  <a:pt x="320" y="631"/>
                  <a:pt x="319" y="635"/>
                </a:cubicBezTo>
                <a:cubicBezTo>
                  <a:pt x="317" y="641"/>
                  <a:pt x="317" y="646"/>
                  <a:pt x="319" y="652"/>
                </a:cubicBezTo>
                <a:cubicBezTo>
                  <a:pt x="326" y="668"/>
                  <a:pt x="337" y="680"/>
                  <a:pt x="350" y="690"/>
                </a:cubicBezTo>
                <a:cubicBezTo>
                  <a:pt x="357" y="696"/>
                  <a:pt x="365" y="698"/>
                  <a:pt x="374" y="696"/>
                </a:cubicBezTo>
                <a:cubicBezTo>
                  <a:pt x="376" y="696"/>
                  <a:pt x="380" y="698"/>
                  <a:pt x="383" y="699"/>
                </a:cubicBezTo>
                <a:cubicBezTo>
                  <a:pt x="387" y="701"/>
                  <a:pt x="390" y="706"/>
                  <a:pt x="393" y="707"/>
                </a:cubicBezTo>
                <a:cubicBezTo>
                  <a:pt x="399" y="708"/>
                  <a:pt x="403" y="711"/>
                  <a:pt x="406" y="715"/>
                </a:cubicBezTo>
                <a:cubicBezTo>
                  <a:pt x="411" y="721"/>
                  <a:pt x="417" y="725"/>
                  <a:pt x="425" y="724"/>
                </a:cubicBezTo>
                <a:cubicBezTo>
                  <a:pt x="431" y="723"/>
                  <a:pt x="433" y="724"/>
                  <a:pt x="435" y="730"/>
                </a:cubicBezTo>
                <a:cubicBezTo>
                  <a:pt x="438" y="742"/>
                  <a:pt x="446" y="746"/>
                  <a:pt x="458" y="743"/>
                </a:cubicBezTo>
                <a:cubicBezTo>
                  <a:pt x="462" y="742"/>
                  <a:pt x="467" y="743"/>
                  <a:pt x="470" y="744"/>
                </a:cubicBezTo>
                <a:cubicBezTo>
                  <a:pt x="478" y="748"/>
                  <a:pt x="486" y="753"/>
                  <a:pt x="493" y="756"/>
                </a:cubicBezTo>
                <a:cubicBezTo>
                  <a:pt x="498" y="758"/>
                  <a:pt x="501" y="762"/>
                  <a:pt x="502" y="767"/>
                </a:cubicBezTo>
                <a:cubicBezTo>
                  <a:pt x="502" y="774"/>
                  <a:pt x="503" y="781"/>
                  <a:pt x="503" y="788"/>
                </a:cubicBezTo>
                <a:cubicBezTo>
                  <a:pt x="503" y="798"/>
                  <a:pt x="504" y="809"/>
                  <a:pt x="495" y="817"/>
                </a:cubicBezTo>
                <a:cubicBezTo>
                  <a:pt x="494" y="818"/>
                  <a:pt x="494" y="820"/>
                  <a:pt x="494" y="822"/>
                </a:cubicBezTo>
                <a:cubicBezTo>
                  <a:pt x="494" y="830"/>
                  <a:pt x="496" y="838"/>
                  <a:pt x="503" y="844"/>
                </a:cubicBezTo>
                <a:cubicBezTo>
                  <a:pt x="514" y="853"/>
                  <a:pt x="527" y="859"/>
                  <a:pt x="542" y="860"/>
                </a:cubicBezTo>
                <a:cubicBezTo>
                  <a:pt x="548" y="861"/>
                  <a:pt x="555" y="860"/>
                  <a:pt x="562" y="861"/>
                </a:cubicBezTo>
                <a:cubicBezTo>
                  <a:pt x="570" y="861"/>
                  <a:pt x="573" y="865"/>
                  <a:pt x="571" y="873"/>
                </a:cubicBezTo>
                <a:cubicBezTo>
                  <a:pt x="570" y="875"/>
                  <a:pt x="570" y="877"/>
                  <a:pt x="569" y="879"/>
                </a:cubicBezTo>
                <a:cubicBezTo>
                  <a:pt x="560" y="896"/>
                  <a:pt x="566" y="908"/>
                  <a:pt x="583" y="913"/>
                </a:cubicBezTo>
                <a:cubicBezTo>
                  <a:pt x="587" y="914"/>
                  <a:pt x="592" y="918"/>
                  <a:pt x="592" y="921"/>
                </a:cubicBezTo>
                <a:cubicBezTo>
                  <a:pt x="592" y="934"/>
                  <a:pt x="598" y="948"/>
                  <a:pt x="588" y="961"/>
                </a:cubicBezTo>
                <a:cubicBezTo>
                  <a:pt x="586" y="962"/>
                  <a:pt x="585" y="964"/>
                  <a:pt x="585" y="966"/>
                </a:cubicBezTo>
                <a:cubicBezTo>
                  <a:pt x="584" y="969"/>
                  <a:pt x="583" y="974"/>
                  <a:pt x="584" y="977"/>
                </a:cubicBezTo>
                <a:cubicBezTo>
                  <a:pt x="586" y="980"/>
                  <a:pt x="586" y="982"/>
                  <a:pt x="583" y="985"/>
                </a:cubicBezTo>
                <a:cubicBezTo>
                  <a:pt x="579" y="991"/>
                  <a:pt x="575" y="998"/>
                  <a:pt x="575" y="1006"/>
                </a:cubicBezTo>
                <a:cubicBezTo>
                  <a:pt x="574" y="1023"/>
                  <a:pt x="572" y="1040"/>
                  <a:pt x="570" y="1057"/>
                </a:cubicBezTo>
                <a:cubicBezTo>
                  <a:pt x="570" y="1065"/>
                  <a:pt x="569" y="1074"/>
                  <a:pt x="570" y="1082"/>
                </a:cubicBezTo>
                <a:cubicBezTo>
                  <a:pt x="570" y="1089"/>
                  <a:pt x="574" y="1095"/>
                  <a:pt x="581" y="1097"/>
                </a:cubicBezTo>
                <a:cubicBezTo>
                  <a:pt x="590" y="1099"/>
                  <a:pt x="600" y="1100"/>
                  <a:pt x="610" y="1100"/>
                </a:cubicBezTo>
                <a:cubicBezTo>
                  <a:pt x="636" y="1100"/>
                  <a:pt x="655" y="1123"/>
                  <a:pt x="651" y="1149"/>
                </a:cubicBezTo>
                <a:cubicBezTo>
                  <a:pt x="649" y="1156"/>
                  <a:pt x="650" y="1163"/>
                  <a:pt x="650" y="1170"/>
                </a:cubicBezTo>
                <a:cubicBezTo>
                  <a:pt x="650" y="1179"/>
                  <a:pt x="653" y="1181"/>
                  <a:pt x="662" y="1179"/>
                </a:cubicBezTo>
                <a:cubicBezTo>
                  <a:pt x="666" y="1179"/>
                  <a:pt x="670" y="1177"/>
                  <a:pt x="675" y="1177"/>
                </a:cubicBezTo>
                <a:cubicBezTo>
                  <a:pt x="685" y="1176"/>
                  <a:pt x="692" y="1183"/>
                  <a:pt x="691" y="1193"/>
                </a:cubicBezTo>
                <a:cubicBezTo>
                  <a:pt x="690" y="1204"/>
                  <a:pt x="687" y="1216"/>
                  <a:pt x="684" y="1227"/>
                </a:cubicBezTo>
                <a:cubicBezTo>
                  <a:pt x="679" y="1239"/>
                  <a:pt x="678" y="1239"/>
                  <a:pt x="689" y="1246"/>
                </a:cubicBezTo>
                <a:cubicBezTo>
                  <a:pt x="700" y="1254"/>
                  <a:pt x="704" y="1264"/>
                  <a:pt x="702" y="1276"/>
                </a:cubicBezTo>
                <a:cubicBezTo>
                  <a:pt x="701" y="1285"/>
                  <a:pt x="699" y="1293"/>
                  <a:pt x="699" y="1301"/>
                </a:cubicBezTo>
                <a:cubicBezTo>
                  <a:pt x="698" y="1314"/>
                  <a:pt x="690" y="1321"/>
                  <a:pt x="680" y="1324"/>
                </a:cubicBezTo>
                <a:cubicBezTo>
                  <a:pt x="654" y="1332"/>
                  <a:pt x="634" y="1348"/>
                  <a:pt x="615" y="1366"/>
                </a:cubicBezTo>
                <a:cubicBezTo>
                  <a:pt x="603" y="1377"/>
                  <a:pt x="593" y="1389"/>
                  <a:pt x="582" y="1401"/>
                </a:cubicBezTo>
                <a:cubicBezTo>
                  <a:pt x="576" y="1407"/>
                  <a:pt x="576" y="1411"/>
                  <a:pt x="581" y="1419"/>
                </a:cubicBezTo>
                <a:cubicBezTo>
                  <a:pt x="582" y="1421"/>
                  <a:pt x="583" y="1423"/>
                  <a:pt x="585" y="1425"/>
                </a:cubicBezTo>
                <a:cubicBezTo>
                  <a:pt x="592" y="1435"/>
                  <a:pt x="602" y="1444"/>
                  <a:pt x="599" y="1459"/>
                </a:cubicBezTo>
                <a:cubicBezTo>
                  <a:pt x="598" y="1465"/>
                  <a:pt x="602" y="1468"/>
                  <a:pt x="608" y="1466"/>
                </a:cubicBezTo>
                <a:cubicBezTo>
                  <a:pt x="611" y="1465"/>
                  <a:pt x="613" y="1464"/>
                  <a:pt x="615" y="1462"/>
                </a:cubicBezTo>
                <a:cubicBezTo>
                  <a:pt x="621" y="1459"/>
                  <a:pt x="625" y="1460"/>
                  <a:pt x="628" y="1464"/>
                </a:cubicBezTo>
                <a:cubicBezTo>
                  <a:pt x="640" y="1480"/>
                  <a:pt x="654" y="1493"/>
                  <a:pt x="670" y="1505"/>
                </a:cubicBezTo>
                <a:cubicBezTo>
                  <a:pt x="677" y="1510"/>
                  <a:pt x="683" y="1517"/>
                  <a:pt x="684" y="1526"/>
                </a:cubicBezTo>
                <a:cubicBezTo>
                  <a:pt x="685" y="1533"/>
                  <a:pt x="689" y="1534"/>
                  <a:pt x="695" y="1533"/>
                </a:cubicBezTo>
                <a:cubicBezTo>
                  <a:pt x="701" y="1532"/>
                  <a:pt x="706" y="1531"/>
                  <a:pt x="711" y="1530"/>
                </a:cubicBezTo>
                <a:cubicBezTo>
                  <a:pt x="715" y="1537"/>
                  <a:pt x="720" y="1538"/>
                  <a:pt x="726" y="1532"/>
                </a:cubicBezTo>
                <a:cubicBezTo>
                  <a:pt x="728" y="1529"/>
                  <a:pt x="730" y="1525"/>
                  <a:pt x="731" y="1522"/>
                </a:cubicBezTo>
                <a:cubicBezTo>
                  <a:pt x="734" y="1508"/>
                  <a:pt x="741" y="1496"/>
                  <a:pt x="752" y="1485"/>
                </a:cubicBezTo>
                <a:cubicBezTo>
                  <a:pt x="763" y="1476"/>
                  <a:pt x="772" y="1464"/>
                  <a:pt x="782" y="1453"/>
                </a:cubicBezTo>
                <a:cubicBezTo>
                  <a:pt x="783" y="1454"/>
                  <a:pt x="784" y="1454"/>
                  <a:pt x="785" y="1455"/>
                </a:cubicBezTo>
                <a:cubicBezTo>
                  <a:pt x="793" y="1464"/>
                  <a:pt x="802" y="1463"/>
                  <a:pt x="808" y="1453"/>
                </a:cubicBezTo>
                <a:cubicBezTo>
                  <a:pt x="812" y="1448"/>
                  <a:pt x="815" y="1442"/>
                  <a:pt x="818" y="1436"/>
                </a:cubicBezTo>
                <a:cubicBezTo>
                  <a:pt x="823" y="1425"/>
                  <a:pt x="831" y="1417"/>
                  <a:pt x="840" y="1410"/>
                </a:cubicBezTo>
                <a:cubicBezTo>
                  <a:pt x="847" y="1404"/>
                  <a:pt x="853" y="1398"/>
                  <a:pt x="858" y="1391"/>
                </a:cubicBezTo>
                <a:cubicBezTo>
                  <a:pt x="865" y="1380"/>
                  <a:pt x="868" y="1366"/>
                  <a:pt x="870" y="1353"/>
                </a:cubicBezTo>
                <a:cubicBezTo>
                  <a:pt x="871" y="1342"/>
                  <a:pt x="872" y="1330"/>
                  <a:pt x="873" y="1318"/>
                </a:cubicBezTo>
                <a:cubicBezTo>
                  <a:pt x="873" y="1314"/>
                  <a:pt x="874" y="1309"/>
                  <a:pt x="875" y="1305"/>
                </a:cubicBezTo>
                <a:cubicBezTo>
                  <a:pt x="877" y="1291"/>
                  <a:pt x="889" y="1280"/>
                  <a:pt x="887" y="1264"/>
                </a:cubicBezTo>
                <a:cubicBezTo>
                  <a:pt x="891" y="1265"/>
                  <a:pt x="893" y="1267"/>
                  <a:pt x="895" y="1268"/>
                </a:cubicBezTo>
                <a:cubicBezTo>
                  <a:pt x="900" y="1270"/>
                  <a:pt x="903" y="1269"/>
                  <a:pt x="906" y="1264"/>
                </a:cubicBezTo>
                <a:cubicBezTo>
                  <a:pt x="910" y="1253"/>
                  <a:pt x="921" y="1247"/>
                  <a:pt x="932" y="1244"/>
                </a:cubicBezTo>
                <a:cubicBezTo>
                  <a:pt x="940" y="1241"/>
                  <a:pt x="948" y="1237"/>
                  <a:pt x="955" y="1232"/>
                </a:cubicBezTo>
                <a:cubicBezTo>
                  <a:pt x="963" y="1225"/>
                  <a:pt x="971" y="1219"/>
                  <a:pt x="983" y="1219"/>
                </a:cubicBezTo>
                <a:cubicBezTo>
                  <a:pt x="1000" y="1220"/>
                  <a:pt x="1016" y="1216"/>
                  <a:pt x="1028" y="1202"/>
                </a:cubicBezTo>
                <a:cubicBezTo>
                  <a:pt x="1039" y="1191"/>
                  <a:pt x="1050" y="1189"/>
                  <a:pt x="1063" y="1196"/>
                </a:cubicBezTo>
                <a:cubicBezTo>
                  <a:pt x="1072" y="1201"/>
                  <a:pt x="1082" y="1202"/>
                  <a:pt x="1092" y="1201"/>
                </a:cubicBezTo>
                <a:cubicBezTo>
                  <a:pt x="1111" y="1198"/>
                  <a:pt x="1127" y="1189"/>
                  <a:pt x="1143" y="1179"/>
                </a:cubicBezTo>
                <a:cubicBezTo>
                  <a:pt x="1155" y="1170"/>
                  <a:pt x="1166" y="1160"/>
                  <a:pt x="1173" y="1146"/>
                </a:cubicBezTo>
                <a:cubicBezTo>
                  <a:pt x="1177" y="1137"/>
                  <a:pt x="1183" y="1129"/>
                  <a:pt x="1193" y="1125"/>
                </a:cubicBezTo>
                <a:cubicBezTo>
                  <a:pt x="1196" y="1124"/>
                  <a:pt x="1199" y="1123"/>
                  <a:pt x="1202" y="1121"/>
                </a:cubicBezTo>
                <a:cubicBezTo>
                  <a:pt x="1214" y="1106"/>
                  <a:pt x="1227" y="1090"/>
                  <a:pt x="1239" y="1075"/>
                </a:cubicBezTo>
                <a:cubicBezTo>
                  <a:pt x="1245" y="1067"/>
                  <a:pt x="1242" y="1057"/>
                  <a:pt x="1243" y="1048"/>
                </a:cubicBezTo>
                <a:cubicBezTo>
                  <a:pt x="1243" y="1040"/>
                  <a:pt x="1244" y="1031"/>
                  <a:pt x="1251" y="1026"/>
                </a:cubicBezTo>
                <a:cubicBezTo>
                  <a:pt x="1264" y="1017"/>
                  <a:pt x="1270" y="1005"/>
                  <a:pt x="1276" y="991"/>
                </a:cubicBezTo>
                <a:cubicBezTo>
                  <a:pt x="1278" y="986"/>
                  <a:pt x="1278" y="980"/>
                  <a:pt x="1279" y="974"/>
                </a:cubicBezTo>
                <a:cubicBezTo>
                  <a:pt x="1278" y="973"/>
                  <a:pt x="1281" y="972"/>
                  <a:pt x="1281" y="971"/>
                </a:cubicBezTo>
                <a:cubicBezTo>
                  <a:pt x="1282" y="967"/>
                  <a:pt x="1283" y="963"/>
                  <a:pt x="1284" y="959"/>
                </a:cubicBezTo>
                <a:cubicBezTo>
                  <a:pt x="1286" y="948"/>
                  <a:pt x="1288" y="936"/>
                  <a:pt x="1290" y="925"/>
                </a:cubicBezTo>
                <a:cubicBezTo>
                  <a:pt x="1293" y="911"/>
                  <a:pt x="1294" y="897"/>
                  <a:pt x="1296" y="884"/>
                </a:cubicBezTo>
                <a:cubicBezTo>
                  <a:pt x="1298" y="871"/>
                  <a:pt x="1299" y="858"/>
                  <a:pt x="1302" y="845"/>
                </a:cubicBezTo>
                <a:cubicBezTo>
                  <a:pt x="1303" y="836"/>
                  <a:pt x="1308" y="828"/>
                  <a:pt x="1318" y="825"/>
                </a:cubicBezTo>
                <a:cubicBezTo>
                  <a:pt x="1348" y="815"/>
                  <a:pt x="1368" y="796"/>
                  <a:pt x="1377" y="765"/>
                </a:cubicBezTo>
                <a:cubicBezTo>
                  <a:pt x="1382" y="750"/>
                  <a:pt x="1390" y="743"/>
                  <a:pt x="1405" y="741"/>
                </a:cubicBezTo>
                <a:cubicBezTo>
                  <a:pt x="1421" y="738"/>
                  <a:pt x="1436" y="732"/>
                  <a:pt x="1446" y="717"/>
                </a:cubicBezTo>
                <a:cubicBezTo>
                  <a:pt x="1448" y="713"/>
                  <a:pt x="1450" y="708"/>
                  <a:pt x="1453" y="705"/>
                </a:cubicBezTo>
                <a:cubicBezTo>
                  <a:pt x="1462" y="696"/>
                  <a:pt x="1470" y="688"/>
                  <a:pt x="1479" y="679"/>
                </a:cubicBezTo>
                <a:cubicBezTo>
                  <a:pt x="1500" y="659"/>
                  <a:pt x="1507" y="635"/>
                  <a:pt x="1500" y="607"/>
                </a:cubicBezTo>
                <a:cubicBezTo>
                  <a:pt x="1498" y="597"/>
                  <a:pt x="1496" y="588"/>
                  <a:pt x="1495" y="578"/>
                </a:cubicBezTo>
                <a:cubicBezTo>
                  <a:pt x="1494" y="570"/>
                  <a:pt x="1494" y="561"/>
                  <a:pt x="1492" y="554"/>
                </a:cubicBezTo>
                <a:cubicBezTo>
                  <a:pt x="1487" y="537"/>
                  <a:pt x="1477" y="523"/>
                  <a:pt x="1458" y="520"/>
                </a:cubicBezTo>
                <a:cubicBezTo>
                  <a:pt x="1452" y="519"/>
                  <a:pt x="1447" y="517"/>
                  <a:pt x="1442" y="517"/>
                </a:cubicBezTo>
                <a:cubicBezTo>
                  <a:pt x="1430" y="515"/>
                  <a:pt x="1420" y="510"/>
                  <a:pt x="1413" y="501"/>
                </a:cubicBezTo>
                <a:cubicBezTo>
                  <a:pt x="1400" y="484"/>
                  <a:pt x="1387" y="468"/>
                  <a:pt x="1375" y="451"/>
                </a:cubicBezTo>
                <a:cubicBezTo>
                  <a:pt x="1368" y="440"/>
                  <a:pt x="1362" y="428"/>
                  <a:pt x="1346" y="427"/>
                </a:cubicBezTo>
                <a:cubicBezTo>
                  <a:pt x="1344" y="427"/>
                  <a:pt x="1342" y="424"/>
                  <a:pt x="1341" y="421"/>
                </a:cubicBezTo>
                <a:cubicBezTo>
                  <a:pt x="1334" y="410"/>
                  <a:pt x="1325" y="404"/>
                  <a:pt x="1312" y="403"/>
                </a:cubicBezTo>
                <a:cubicBezTo>
                  <a:pt x="1306" y="403"/>
                  <a:pt x="1298" y="402"/>
                  <a:pt x="1292" y="404"/>
                </a:cubicBezTo>
                <a:cubicBezTo>
                  <a:pt x="1275" y="410"/>
                  <a:pt x="1259" y="404"/>
                  <a:pt x="1243" y="398"/>
                </a:cubicBezTo>
                <a:cubicBezTo>
                  <a:pt x="1237" y="396"/>
                  <a:pt x="1230" y="392"/>
                  <a:pt x="1226" y="387"/>
                </a:cubicBezTo>
                <a:cubicBezTo>
                  <a:pt x="1220" y="381"/>
                  <a:pt x="1213" y="378"/>
                  <a:pt x="1205" y="377"/>
                </a:cubicBezTo>
                <a:cubicBezTo>
                  <a:pt x="1190" y="375"/>
                  <a:pt x="1177" y="379"/>
                  <a:pt x="1163" y="384"/>
                </a:cubicBezTo>
                <a:cubicBezTo>
                  <a:pt x="1157" y="387"/>
                  <a:pt x="1150" y="389"/>
                  <a:pt x="1142" y="392"/>
                </a:cubicBezTo>
                <a:cubicBezTo>
                  <a:pt x="1145" y="378"/>
                  <a:pt x="1149" y="366"/>
                  <a:pt x="1152" y="353"/>
                </a:cubicBezTo>
                <a:cubicBezTo>
                  <a:pt x="1154" y="347"/>
                  <a:pt x="1153" y="344"/>
                  <a:pt x="1147" y="341"/>
                </a:cubicBezTo>
                <a:cubicBezTo>
                  <a:pt x="1137" y="337"/>
                  <a:pt x="1128" y="332"/>
                  <a:pt x="1119" y="326"/>
                </a:cubicBezTo>
                <a:cubicBezTo>
                  <a:pt x="1115" y="324"/>
                  <a:pt x="1111" y="319"/>
                  <a:pt x="1106" y="316"/>
                </a:cubicBezTo>
                <a:cubicBezTo>
                  <a:pt x="1089" y="306"/>
                  <a:pt x="1071" y="300"/>
                  <a:pt x="1051" y="297"/>
                </a:cubicBezTo>
                <a:cubicBezTo>
                  <a:pt x="1030" y="292"/>
                  <a:pt x="1009" y="296"/>
                  <a:pt x="991" y="310"/>
                </a:cubicBezTo>
                <a:cubicBezTo>
                  <a:pt x="982" y="317"/>
                  <a:pt x="973" y="324"/>
                  <a:pt x="965" y="330"/>
                </a:cubicBezTo>
                <a:cubicBezTo>
                  <a:pt x="962" y="323"/>
                  <a:pt x="958" y="317"/>
                  <a:pt x="952" y="313"/>
                </a:cubicBezTo>
                <a:cubicBezTo>
                  <a:pt x="956" y="313"/>
                  <a:pt x="959" y="312"/>
                  <a:pt x="962" y="310"/>
                </a:cubicBezTo>
                <a:cubicBezTo>
                  <a:pt x="969" y="308"/>
                  <a:pt x="975" y="305"/>
                  <a:pt x="981" y="301"/>
                </a:cubicBezTo>
                <a:cubicBezTo>
                  <a:pt x="990" y="294"/>
                  <a:pt x="1000" y="286"/>
                  <a:pt x="1008" y="277"/>
                </a:cubicBezTo>
                <a:cubicBezTo>
                  <a:pt x="1014" y="272"/>
                  <a:pt x="1012" y="268"/>
                  <a:pt x="1006" y="265"/>
                </a:cubicBezTo>
                <a:cubicBezTo>
                  <a:pt x="987" y="256"/>
                  <a:pt x="967" y="252"/>
                  <a:pt x="947" y="252"/>
                </a:cubicBezTo>
                <a:cubicBezTo>
                  <a:pt x="937" y="252"/>
                  <a:pt x="929" y="256"/>
                  <a:pt x="922" y="261"/>
                </a:cubicBezTo>
                <a:cubicBezTo>
                  <a:pt x="914" y="266"/>
                  <a:pt x="907" y="271"/>
                  <a:pt x="899" y="276"/>
                </a:cubicBezTo>
                <a:cubicBezTo>
                  <a:pt x="893" y="279"/>
                  <a:pt x="886" y="283"/>
                  <a:pt x="877" y="281"/>
                </a:cubicBezTo>
                <a:cubicBezTo>
                  <a:pt x="879" y="275"/>
                  <a:pt x="881" y="268"/>
                  <a:pt x="885" y="264"/>
                </a:cubicBezTo>
                <a:cubicBezTo>
                  <a:pt x="899" y="244"/>
                  <a:pt x="917" y="228"/>
                  <a:pt x="938" y="216"/>
                </a:cubicBezTo>
                <a:cubicBezTo>
                  <a:pt x="944" y="213"/>
                  <a:pt x="950" y="209"/>
                  <a:pt x="948" y="201"/>
                </a:cubicBezTo>
                <a:cubicBezTo>
                  <a:pt x="947" y="195"/>
                  <a:pt x="950" y="191"/>
                  <a:pt x="954" y="188"/>
                </a:cubicBezTo>
                <a:cubicBezTo>
                  <a:pt x="958" y="186"/>
                  <a:pt x="961" y="183"/>
                  <a:pt x="965" y="179"/>
                </a:cubicBezTo>
                <a:cubicBezTo>
                  <a:pt x="961" y="177"/>
                  <a:pt x="958" y="175"/>
                  <a:pt x="955" y="174"/>
                </a:cubicBezTo>
                <a:cubicBezTo>
                  <a:pt x="949" y="172"/>
                  <a:pt x="942" y="171"/>
                  <a:pt x="936" y="168"/>
                </a:cubicBezTo>
                <a:cubicBezTo>
                  <a:pt x="933" y="166"/>
                  <a:pt x="929" y="162"/>
                  <a:pt x="928" y="158"/>
                </a:cubicBezTo>
                <a:cubicBezTo>
                  <a:pt x="926" y="151"/>
                  <a:pt x="926" y="143"/>
                  <a:pt x="925" y="135"/>
                </a:cubicBezTo>
                <a:cubicBezTo>
                  <a:pt x="921" y="117"/>
                  <a:pt x="916" y="100"/>
                  <a:pt x="912" y="84"/>
                </a:cubicBezTo>
                <a:cubicBezTo>
                  <a:pt x="904" y="78"/>
                  <a:pt x="899" y="82"/>
                  <a:pt x="894" y="87"/>
                </a:cubicBezTo>
                <a:cubicBezTo>
                  <a:pt x="890" y="92"/>
                  <a:pt x="885" y="96"/>
                  <a:pt x="880" y="101"/>
                </a:cubicBezTo>
                <a:cubicBezTo>
                  <a:pt x="878" y="103"/>
                  <a:pt x="877" y="107"/>
                  <a:pt x="878" y="110"/>
                </a:cubicBezTo>
                <a:cubicBezTo>
                  <a:pt x="879" y="120"/>
                  <a:pt x="879" y="122"/>
                  <a:pt x="870" y="124"/>
                </a:cubicBezTo>
                <a:cubicBezTo>
                  <a:pt x="862" y="126"/>
                  <a:pt x="857" y="131"/>
                  <a:pt x="854" y="138"/>
                </a:cubicBezTo>
                <a:cubicBezTo>
                  <a:pt x="853" y="143"/>
                  <a:pt x="849" y="146"/>
                  <a:pt x="844" y="147"/>
                </a:cubicBezTo>
                <a:cubicBezTo>
                  <a:pt x="829" y="150"/>
                  <a:pt x="815" y="149"/>
                  <a:pt x="801" y="148"/>
                </a:cubicBezTo>
                <a:cubicBezTo>
                  <a:pt x="790" y="146"/>
                  <a:pt x="780" y="143"/>
                  <a:pt x="774" y="133"/>
                </a:cubicBezTo>
                <a:cubicBezTo>
                  <a:pt x="772" y="131"/>
                  <a:pt x="769" y="130"/>
                  <a:pt x="767" y="129"/>
                </a:cubicBezTo>
                <a:cubicBezTo>
                  <a:pt x="758" y="128"/>
                  <a:pt x="748" y="127"/>
                  <a:pt x="739" y="125"/>
                </a:cubicBezTo>
                <a:cubicBezTo>
                  <a:pt x="732" y="124"/>
                  <a:pt x="728" y="126"/>
                  <a:pt x="725" y="132"/>
                </a:cubicBezTo>
                <a:cubicBezTo>
                  <a:pt x="718" y="143"/>
                  <a:pt x="702" y="155"/>
                  <a:pt x="684" y="148"/>
                </a:cubicBezTo>
                <a:cubicBezTo>
                  <a:pt x="673" y="143"/>
                  <a:pt x="661" y="145"/>
                  <a:pt x="650" y="149"/>
                </a:cubicBezTo>
                <a:cubicBezTo>
                  <a:pt x="639" y="152"/>
                  <a:pt x="628" y="155"/>
                  <a:pt x="616" y="157"/>
                </a:cubicBezTo>
                <a:cubicBezTo>
                  <a:pt x="608" y="158"/>
                  <a:pt x="600" y="157"/>
                  <a:pt x="594" y="151"/>
                </a:cubicBezTo>
                <a:cubicBezTo>
                  <a:pt x="580" y="138"/>
                  <a:pt x="572" y="122"/>
                  <a:pt x="570" y="103"/>
                </a:cubicBezTo>
                <a:cubicBezTo>
                  <a:pt x="568" y="88"/>
                  <a:pt x="574" y="74"/>
                  <a:pt x="582" y="62"/>
                </a:cubicBezTo>
                <a:cubicBezTo>
                  <a:pt x="591" y="49"/>
                  <a:pt x="590" y="47"/>
                  <a:pt x="579" y="38"/>
                </a:cubicBezTo>
                <a:cubicBezTo>
                  <a:pt x="573" y="33"/>
                  <a:pt x="571" y="28"/>
                  <a:pt x="572" y="21"/>
                </a:cubicBezTo>
                <a:cubicBezTo>
                  <a:pt x="573" y="18"/>
                  <a:pt x="575" y="15"/>
                  <a:pt x="574" y="13"/>
                </a:cubicBezTo>
                <a:cubicBezTo>
                  <a:pt x="574" y="10"/>
                  <a:pt x="572" y="5"/>
                  <a:pt x="569" y="4"/>
                </a:cubicBezTo>
                <a:cubicBezTo>
                  <a:pt x="562" y="0"/>
                  <a:pt x="556" y="2"/>
                  <a:pt x="550" y="10"/>
                </a:cubicBezTo>
                <a:cubicBezTo>
                  <a:pt x="542" y="21"/>
                  <a:pt x="535" y="33"/>
                  <a:pt x="521" y="35"/>
                </a:cubicBezTo>
                <a:cubicBezTo>
                  <a:pt x="511" y="36"/>
                  <a:pt x="500" y="37"/>
                  <a:pt x="490" y="38"/>
                </a:cubicBezTo>
                <a:cubicBezTo>
                  <a:pt x="487" y="39"/>
                  <a:pt x="485" y="38"/>
                  <a:pt x="482" y="38"/>
                </a:cubicBezTo>
                <a:cubicBezTo>
                  <a:pt x="474" y="38"/>
                  <a:pt x="470" y="44"/>
                  <a:pt x="466" y="50"/>
                </a:cubicBezTo>
                <a:cubicBezTo>
                  <a:pt x="459" y="61"/>
                  <a:pt x="456" y="61"/>
                  <a:pt x="447" y="52"/>
                </a:cubicBezTo>
                <a:cubicBezTo>
                  <a:pt x="446" y="52"/>
                  <a:pt x="445" y="51"/>
                  <a:pt x="444" y="50"/>
                </a:cubicBezTo>
                <a:cubicBezTo>
                  <a:pt x="436" y="46"/>
                  <a:pt x="427" y="41"/>
                  <a:pt x="419" y="38"/>
                </a:cubicBezTo>
                <a:cubicBezTo>
                  <a:pt x="416" y="37"/>
                  <a:pt x="412" y="39"/>
                  <a:pt x="410" y="41"/>
                </a:cubicBezTo>
                <a:cubicBezTo>
                  <a:pt x="404" y="49"/>
                  <a:pt x="404" y="59"/>
                  <a:pt x="406" y="68"/>
                </a:cubicBezTo>
                <a:cubicBezTo>
                  <a:pt x="410" y="80"/>
                  <a:pt x="415" y="89"/>
                  <a:pt x="428" y="95"/>
                </a:cubicBezTo>
                <a:cubicBezTo>
                  <a:pt x="439" y="100"/>
                  <a:pt x="438" y="113"/>
                  <a:pt x="428" y="119"/>
                </a:cubicBezTo>
                <a:cubicBezTo>
                  <a:pt x="425" y="121"/>
                  <a:pt x="421" y="122"/>
                  <a:pt x="418" y="124"/>
                </a:cubicBezTo>
                <a:cubicBezTo>
                  <a:pt x="396" y="136"/>
                  <a:pt x="374" y="149"/>
                  <a:pt x="352" y="162"/>
                </a:cubicBezTo>
                <a:cubicBezTo>
                  <a:pt x="348" y="164"/>
                  <a:pt x="344" y="164"/>
                  <a:pt x="339" y="163"/>
                </a:cubicBezTo>
                <a:cubicBezTo>
                  <a:pt x="331" y="159"/>
                  <a:pt x="323" y="158"/>
                  <a:pt x="315" y="164"/>
                </a:cubicBezTo>
                <a:cubicBezTo>
                  <a:pt x="314" y="165"/>
                  <a:pt x="311" y="165"/>
                  <a:pt x="310" y="164"/>
                </a:cubicBezTo>
                <a:cubicBezTo>
                  <a:pt x="300" y="157"/>
                  <a:pt x="292" y="149"/>
                  <a:pt x="290" y="137"/>
                </a:cubicBezTo>
                <a:cubicBezTo>
                  <a:pt x="288" y="125"/>
                  <a:pt x="283" y="117"/>
                  <a:pt x="270" y="114"/>
                </a:cubicBezTo>
                <a:cubicBezTo>
                  <a:pt x="262" y="112"/>
                  <a:pt x="255" y="114"/>
                  <a:pt x="247" y="117"/>
                </a:cubicBezTo>
                <a:cubicBezTo>
                  <a:pt x="236" y="120"/>
                  <a:pt x="226" y="121"/>
                  <a:pt x="214" y="119"/>
                </a:cubicBezTo>
                <a:cubicBezTo>
                  <a:pt x="206" y="118"/>
                  <a:pt x="198" y="118"/>
                  <a:pt x="190" y="119"/>
                </a:cubicBezTo>
                <a:cubicBezTo>
                  <a:pt x="184" y="120"/>
                  <a:pt x="181" y="124"/>
                  <a:pt x="180" y="130"/>
                </a:cubicBezTo>
                <a:cubicBezTo>
                  <a:pt x="180" y="136"/>
                  <a:pt x="183" y="140"/>
                  <a:pt x="189" y="142"/>
                </a:cubicBezTo>
                <a:cubicBezTo>
                  <a:pt x="192" y="143"/>
                  <a:pt x="196" y="144"/>
                  <a:pt x="198" y="147"/>
                </a:cubicBezTo>
                <a:cubicBezTo>
                  <a:pt x="201" y="149"/>
                  <a:pt x="203" y="153"/>
                  <a:pt x="203" y="156"/>
                </a:cubicBezTo>
                <a:cubicBezTo>
                  <a:pt x="203" y="158"/>
                  <a:pt x="200" y="161"/>
                  <a:pt x="197" y="162"/>
                </a:cubicBezTo>
                <a:cubicBezTo>
                  <a:pt x="193" y="164"/>
                  <a:pt x="189" y="164"/>
                  <a:pt x="185" y="164"/>
                </a:cubicBezTo>
                <a:cubicBezTo>
                  <a:pt x="170" y="164"/>
                  <a:pt x="163" y="174"/>
                  <a:pt x="169" y="188"/>
                </a:cubicBezTo>
                <a:cubicBezTo>
                  <a:pt x="173" y="196"/>
                  <a:pt x="178" y="204"/>
                  <a:pt x="184" y="212"/>
                </a:cubicBezTo>
                <a:cubicBezTo>
                  <a:pt x="195" y="226"/>
                  <a:pt x="197" y="240"/>
                  <a:pt x="186" y="254"/>
                </a:cubicBezTo>
                <a:cubicBezTo>
                  <a:pt x="181" y="263"/>
                  <a:pt x="175" y="271"/>
                  <a:pt x="178" y="283"/>
                </a:cubicBezTo>
                <a:cubicBezTo>
                  <a:pt x="179" y="285"/>
                  <a:pt x="178" y="288"/>
                  <a:pt x="177" y="290"/>
                </a:cubicBezTo>
                <a:cubicBezTo>
                  <a:pt x="172" y="300"/>
                  <a:pt x="169" y="309"/>
                  <a:pt x="169" y="321"/>
                </a:cubicBezTo>
                <a:cubicBezTo>
                  <a:pt x="169" y="323"/>
                  <a:pt x="168" y="326"/>
                  <a:pt x="167" y="329"/>
                </a:cubicBezTo>
                <a:cubicBezTo>
                  <a:pt x="166" y="334"/>
                  <a:pt x="163" y="340"/>
                  <a:pt x="163" y="346"/>
                </a:cubicBezTo>
                <a:cubicBezTo>
                  <a:pt x="162" y="360"/>
                  <a:pt x="156" y="365"/>
                  <a:pt x="142" y="361"/>
                </a:cubicBezTo>
                <a:cubicBezTo>
                  <a:pt x="130" y="357"/>
                  <a:pt x="119" y="359"/>
                  <a:pt x="108" y="365"/>
                </a:cubicBezTo>
                <a:cubicBezTo>
                  <a:pt x="104" y="367"/>
                  <a:pt x="99" y="367"/>
                  <a:pt x="95" y="367"/>
                </a:cubicBezTo>
                <a:cubicBezTo>
                  <a:pt x="90" y="367"/>
                  <a:pt x="85" y="366"/>
                  <a:pt x="79" y="366"/>
                </a:cubicBezTo>
                <a:cubicBezTo>
                  <a:pt x="78" y="373"/>
                  <a:pt x="73" y="376"/>
                  <a:pt x="67" y="377"/>
                </a:cubicBezTo>
                <a:cubicBezTo>
                  <a:pt x="65" y="377"/>
                  <a:pt x="64" y="378"/>
                  <a:pt x="62" y="379"/>
                </a:cubicBezTo>
                <a:cubicBezTo>
                  <a:pt x="42" y="393"/>
                  <a:pt x="35" y="415"/>
                  <a:pt x="29" y="437"/>
                </a:cubicBezTo>
                <a:cubicBezTo>
                  <a:pt x="28" y="444"/>
                  <a:pt x="27" y="449"/>
                  <a:pt x="20" y="453"/>
                </a:cubicBezTo>
                <a:cubicBezTo>
                  <a:pt x="15" y="455"/>
                  <a:pt x="11" y="460"/>
                  <a:pt x="8" y="465"/>
                </a:cubicBezTo>
                <a:cubicBezTo>
                  <a:pt x="0" y="477"/>
                  <a:pt x="0" y="485"/>
                  <a:pt x="9" y="497"/>
                </a:cubicBezTo>
                <a:cubicBezTo>
                  <a:pt x="15" y="500"/>
                  <a:pt x="18" y="505"/>
                  <a:pt x="17" y="513"/>
                </a:cubicBezTo>
                <a:close/>
                <a:moveTo>
                  <a:pt x="17" y="513"/>
                </a:moveTo>
                <a:cubicBezTo>
                  <a:pt x="17" y="513"/>
                  <a:pt x="17" y="513"/>
                  <a:pt x="17" y="513"/>
                </a:cubicBezTo>
              </a:path>
            </a:pathLst>
          </a:custGeom>
          <a:noFill/>
          <a:ln>
            <a:solidFill>
              <a:srgbClr val="336699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889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565</Words>
  <Application>Microsoft Office PowerPoint</Application>
  <PresentationFormat>Personalizar</PresentationFormat>
  <Paragraphs>114</Paragraphs>
  <Slides>10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Montserrat Black</vt:lpstr>
      <vt:lpstr>Montserrat Light</vt:lpstr>
      <vt:lpstr>Arial</vt:lpstr>
      <vt:lpstr>Open Sans</vt:lpstr>
      <vt:lpstr>Calibri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Carvalho</dc:creator>
  <cp:lastModifiedBy>Elisangela Carvalho</cp:lastModifiedBy>
  <cp:revision>33</cp:revision>
  <dcterms:created xsi:type="dcterms:W3CDTF">2020-09-01T17:58:50Z</dcterms:created>
  <dcterms:modified xsi:type="dcterms:W3CDTF">2020-09-05T11:59:07Z</dcterms:modified>
</cp:coreProperties>
</file>