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3"/>
  </p:notesMasterIdLst>
  <p:sldIdLst>
    <p:sldId id="289" r:id="rId2"/>
    <p:sldId id="266" r:id="rId3"/>
    <p:sldId id="257" r:id="rId4"/>
    <p:sldId id="267" r:id="rId5"/>
    <p:sldId id="264" r:id="rId6"/>
    <p:sldId id="265" r:id="rId7"/>
    <p:sldId id="268" r:id="rId8"/>
    <p:sldId id="260" r:id="rId9"/>
    <p:sldId id="261" r:id="rId10"/>
    <p:sldId id="262" r:id="rId11"/>
    <p:sldId id="263" r:id="rId12"/>
    <p:sldId id="269" r:id="rId13"/>
    <p:sldId id="259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6" r:id="rId22"/>
    <p:sldId id="279" r:id="rId23"/>
    <p:sldId id="280" r:id="rId24"/>
    <p:sldId id="281" r:id="rId25"/>
    <p:sldId id="286" r:id="rId26"/>
    <p:sldId id="284" r:id="rId27"/>
    <p:sldId id="285" r:id="rId28"/>
    <p:sldId id="288" r:id="rId29"/>
    <p:sldId id="287" r:id="rId30"/>
    <p:sldId id="282" r:id="rId31"/>
    <p:sldId id="283" r:id="rId32"/>
  </p:sldIdLst>
  <p:sldSz cx="12192000" cy="6858000"/>
  <p:notesSz cx="6858000" cy="9144000"/>
  <p:embeddedFontLst>
    <p:embeddedFont>
      <p:font typeface="Open Sans Condensed" panose="020B0806030504020204" pitchFamily="34" charset="0"/>
      <p:bold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  <p:embeddedFont>
      <p:font typeface="Open Sans Condensed Light" panose="020B0306030504020204" pitchFamily="34" charset="0"/>
      <p:regular r:id="rId39"/>
      <p:italic r:id="rId4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13F"/>
    <a:srgbClr val="FF7C55"/>
    <a:srgbClr val="FF3B3B"/>
    <a:srgbClr val="34495E"/>
    <a:srgbClr val="00B0F0"/>
    <a:srgbClr val="2C988E"/>
    <a:srgbClr val="B83E5B"/>
    <a:srgbClr val="35B6A9"/>
    <a:srgbClr val="E5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16" autoAdjust="0"/>
    <p:restoredTop sz="84512" autoAdjust="0"/>
  </p:normalViewPr>
  <p:slideViewPr>
    <p:cSldViewPr snapToGrid="0" showGuides="1">
      <p:cViewPr varScale="1">
        <p:scale>
          <a:sx n="94" d="100"/>
          <a:sy n="94" d="100"/>
        </p:scale>
        <p:origin x="140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 Condensed Light" panose="020B0306030504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 Condensed Light" panose="020B0306030504020204" pitchFamily="34" charset="0"/>
              </a:defRPr>
            </a:lvl1pPr>
          </a:lstStyle>
          <a:p>
            <a:fld id="{F42A04FA-DAEA-4F38-9E71-5B49B246C226}" type="datetimeFigureOut">
              <a:rPr lang="pt-BR" smtClean="0"/>
              <a:pPr/>
              <a:t>07/02/2018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 Condensed Light" panose="020B0306030504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 Condensed Light" panose="020B0306030504020204" pitchFamily="34" charset="0"/>
              </a:defRPr>
            </a:lvl1pPr>
          </a:lstStyle>
          <a:p>
            <a:fld id="{8EA0EFC3-FC7D-4B45-B368-9D77251998E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25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 Condensed Light" panose="020B03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 Condensed Light" panose="020B03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 Condensed Light" panose="020B03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 Condensed Light" panose="020B03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 Condensed Light" panose="020B03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675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600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454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713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783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099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360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0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272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95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38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929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740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106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631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14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47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510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607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117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452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248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© Direitos</a:t>
            </a:r>
            <a:r>
              <a:rPr lang="pt-BR" baseline="0" dirty="0" smtClean="0"/>
              <a:t> showon.com.br – Desenvolvimento e Treinamentos em Apresentações Profissionais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0EFC3-FC7D-4B45-B368-9D77251998E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38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solidFill>
          <a:srgbClr val="223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Entrada Manual 6"/>
          <p:cNvSpPr/>
          <p:nvPr userDrawn="1"/>
        </p:nvSpPr>
        <p:spPr>
          <a:xfrm>
            <a:off x="0" y="3530600"/>
            <a:ext cx="12192000" cy="3327400"/>
          </a:xfrm>
          <a:prstGeom prst="flowChartManualInput">
            <a:avLst/>
          </a:pr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Open Sans Condensed Light" panose="020B0306030504020204" pitchFamily="34" charset="0"/>
            </a:endParaRPr>
          </a:p>
        </p:txBody>
      </p:sp>
      <p:sp>
        <p:nvSpPr>
          <p:cNvPr id="9" name="CaixaDeTexto 8"/>
          <p:cNvSpPr txBox="1"/>
          <p:nvPr userDrawn="1"/>
        </p:nvSpPr>
        <p:spPr>
          <a:xfrm rot="21420000">
            <a:off x="3350297" y="1042404"/>
            <a:ext cx="1410964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900" baseline="0" dirty="0" smtClean="0">
                <a:solidFill>
                  <a:srgbClr val="E5F1FA"/>
                </a:solidFill>
                <a:latin typeface="Open Sans Condensed Light" panose="020B03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2</a:t>
            </a:r>
            <a:endParaRPr lang="pt-BR" sz="23900" dirty="0">
              <a:solidFill>
                <a:srgbClr val="E5F1FA"/>
              </a:solidFill>
              <a:latin typeface="Open Sans Condensed Light" panose="020B03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1" name="CaixaDeTexto 10"/>
          <p:cNvSpPr txBox="1"/>
          <p:nvPr userDrawn="1"/>
        </p:nvSpPr>
        <p:spPr>
          <a:xfrm rot="21360000">
            <a:off x="5029072" y="931837"/>
            <a:ext cx="1410964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900" baseline="0" dirty="0" smtClean="0">
                <a:solidFill>
                  <a:srgbClr val="E5F1FA"/>
                </a:solidFill>
                <a:latin typeface="Open Sans Condensed Light" panose="020B03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0</a:t>
            </a:r>
            <a:endParaRPr lang="pt-BR" sz="23900" dirty="0">
              <a:solidFill>
                <a:srgbClr val="E5F1FA"/>
              </a:solidFill>
              <a:latin typeface="Open Sans Condensed Light" panose="020B03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" name="CaixaDeTexto 11"/>
          <p:cNvSpPr txBox="1"/>
          <p:nvPr userDrawn="1"/>
        </p:nvSpPr>
        <p:spPr>
          <a:xfrm rot="21360000">
            <a:off x="6165318" y="897764"/>
            <a:ext cx="1410964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900" baseline="0" dirty="0" smtClean="0">
                <a:solidFill>
                  <a:srgbClr val="E5F1FA"/>
                </a:solidFill>
                <a:latin typeface="Open Sans Condensed Light" panose="020B03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</a:t>
            </a:r>
            <a:endParaRPr lang="pt-BR" sz="23900" dirty="0">
              <a:solidFill>
                <a:srgbClr val="E5F1FA"/>
              </a:solidFill>
              <a:latin typeface="Open Sans Condensed Light" panose="020B03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3" name="CaixaDeTexto 12"/>
          <p:cNvSpPr txBox="1"/>
          <p:nvPr userDrawn="1"/>
        </p:nvSpPr>
        <p:spPr>
          <a:xfrm rot="21420000">
            <a:off x="7305691" y="811560"/>
            <a:ext cx="1410964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900" baseline="0" dirty="0" smtClean="0">
                <a:solidFill>
                  <a:srgbClr val="E5F1FA"/>
                </a:solidFill>
                <a:latin typeface="Open Sans Condensed Light" panose="020B03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8</a:t>
            </a:r>
            <a:endParaRPr lang="pt-BR" sz="23900" dirty="0">
              <a:solidFill>
                <a:srgbClr val="E5F1FA"/>
              </a:solidFill>
              <a:latin typeface="Open Sans Condensed Light" panose="020B03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6" name="CaixaDeTexto 5"/>
          <p:cNvSpPr txBox="1"/>
          <p:nvPr userDrawn="1"/>
        </p:nvSpPr>
        <p:spPr>
          <a:xfrm rot="21420000">
            <a:off x="3461503" y="3584831"/>
            <a:ext cx="52517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</a:t>
            </a:r>
            <a:endParaRPr lang="pt-BR" sz="800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96" y="5464556"/>
            <a:ext cx="1231207" cy="809244"/>
          </a:xfrm>
          <a:prstGeom prst="rect">
            <a:avLst/>
          </a:prstGeom>
        </p:spPr>
      </p:pic>
      <p:sp>
        <p:nvSpPr>
          <p:cNvPr id="10" name="CaixaDeTexto 5"/>
          <p:cNvSpPr txBox="1"/>
          <p:nvPr userDrawn="1"/>
        </p:nvSpPr>
        <p:spPr>
          <a:xfrm>
            <a:off x="4603179" y="6359495"/>
            <a:ext cx="3048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>
                <a:solidFill>
                  <a:srgbClr val="34495E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CRIAÇÃO | TREINAMENTOS | CONSULTORIA</a:t>
            </a:r>
            <a:endParaRPr lang="pt-BR" sz="1600" dirty="0">
              <a:solidFill>
                <a:srgbClr val="34495E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5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0832-4CC4-4DEF-97C3-F68869315C0A}" type="datetimeFigureOut">
              <a:rPr lang="pt-BR" smtClean="0"/>
              <a:t>07/02/2018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058-DA6C-4D58-A025-172DB5F529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29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0832-4CC4-4DEF-97C3-F68869315C0A}" type="datetimeFigureOut">
              <a:rPr lang="pt-BR" smtClean="0"/>
              <a:t>07/02/2018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058-DA6C-4D58-A025-172DB5F529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987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0832-4CC4-4DEF-97C3-F68869315C0A}" type="datetimeFigureOut">
              <a:rPr lang="pt-BR" smtClean="0"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058-DA6C-4D58-A025-172DB5F529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46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0832-4CC4-4DEF-97C3-F68869315C0A}" type="datetimeFigureOut">
              <a:rPr lang="pt-BR" smtClean="0"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058-DA6C-4D58-A025-172DB5F529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91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solidFill>
          <a:srgbClr val="223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41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0832-4CC4-4DEF-97C3-F68869315C0A}" type="datetimeFigureOut">
              <a:rPr lang="pt-BR" smtClean="0"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058-DA6C-4D58-A025-172DB5F529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57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0832-4CC4-4DEF-97C3-F68869315C0A}" type="datetimeFigureOut">
              <a:rPr lang="pt-BR" smtClean="0"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058-DA6C-4D58-A025-172DB5F529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88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0832-4CC4-4DEF-97C3-F68869315C0A}" type="datetimeFigureOut">
              <a:rPr lang="pt-BR" smtClean="0"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058-DA6C-4D58-A025-172DB5F529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58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0832-4CC4-4DEF-97C3-F68869315C0A}" type="datetimeFigureOut">
              <a:rPr lang="pt-BR" smtClean="0"/>
              <a:t>07/02/2018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058-DA6C-4D58-A025-172DB5F529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74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0832-4CC4-4DEF-97C3-F68869315C0A}" type="datetimeFigureOut">
              <a:rPr lang="pt-BR" smtClean="0"/>
              <a:t>07/02/2018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058-DA6C-4D58-A025-172DB5F529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02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0832-4CC4-4DEF-97C3-F68869315C0A}" type="datetimeFigureOut">
              <a:rPr lang="pt-BR" smtClean="0"/>
              <a:t>07/02/2018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058-DA6C-4D58-A025-172DB5F529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39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0832-4CC4-4DEF-97C3-F68869315C0A}" type="datetimeFigureOut">
              <a:rPr lang="pt-BR" smtClean="0"/>
              <a:t>07/02/2018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058-DA6C-4D58-A025-172DB5F529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52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 Condensed Light" panose="020B0306030504020204" pitchFamily="34" charset="0"/>
              </a:defRPr>
            </a:lvl1pPr>
          </a:lstStyle>
          <a:p>
            <a:fld id="{2F2D0832-4CC4-4DEF-97C3-F68869315C0A}" type="datetimeFigureOut">
              <a:rPr lang="pt-BR" smtClean="0"/>
              <a:pPr/>
              <a:t>07/02/2018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 Condensed Light" panose="020B0306030504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Condensed Light" panose="020B0306030504020204" pitchFamily="34" charset="0"/>
              </a:defRPr>
            </a:lvl1pPr>
          </a:lstStyle>
          <a:p>
            <a:fld id="{4DE60058-DA6C-4D58-A025-172DB5F529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679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 Condensed Light" panose="020B03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Condensed Light" panose="020B03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Condensed Light" panose="020B03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Condensed Light" panose="020B03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Condensed Light" panose="020B03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Condensed Light" panose="020B03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2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Entrada Manual 2"/>
          <p:cNvSpPr/>
          <p:nvPr/>
        </p:nvSpPr>
        <p:spPr>
          <a:xfrm rot="10800000">
            <a:off x="0" y="-1"/>
            <a:ext cx="12192000" cy="11562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40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40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40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" y="8003"/>
                  <a:pt x="5" y="6007"/>
                  <a:pt x="8" y="4010"/>
                </a:cubicBezTo>
                <a:close/>
              </a:path>
            </a:pathLst>
          </a:cu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latin typeface="Open Sans Condensed Light" panose="020B03060305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54" y="144815"/>
            <a:ext cx="649171" cy="426685"/>
          </a:xfrm>
          <a:prstGeom prst="rect">
            <a:avLst/>
          </a:prstGeom>
        </p:spPr>
      </p:pic>
      <p:sp>
        <p:nvSpPr>
          <p:cNvPr id="9" name="CaixaDeTexto 5"/>
          <p:cNvSpPr txBox="1"/>
          <p:nvPr/>
        </p:nvSpPr>
        <p:spPr>
          <a:xfrm>
            <a:off x="573655" y="118423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spc="-15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4000" spc="-15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00BA6860-7FE2-4D79-A3DC-5E028B439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216564"/>
              </p:ext>
            </p:extLst>
          </p:nvPr>
        </p:nvGraphicFramePr>
        <p:xfrm>
          <a:off x="658813" y="1952625"/>
          <a:ext cx="3565674" cy="2236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82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509382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509382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509382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509382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509382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509382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61306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JulHO</a:t>
                      </a:r>
                      <a:endParaRPr lang="en-US" sz="20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1" marR="0" marT="63883" marB="63883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7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7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119781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1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1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1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1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1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1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</a:p>
                  </a:txBody>
                  <a:tcPr marL="119781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</a:p>
                  </a:txBody>
                  <a:tcPr marL="119781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</a:p>
                  </a:txBody>
                  <a:tcPr marL="119781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</a:p>
                  </a:txBody>
                  <a:tcPr marL="119781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</a:p>
                  </a:txBody>
                  <a:tcPr marL="119781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</a:p>
                  </a:txBody>
                  <a:tcPr marL="119781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</a:p>
                  </a:txBody>
                  <a:tcPr marL="119781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</a:p>
                  </a:txBody>
                  <a:tcPr marL="119781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</a:p>
                  </a:txBody>
                  <a:tcPr marL="119781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1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1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1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1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1011"/>
                  </a:ext>
                </a:extLst>
              </a:tr>
            </a:tbl>
          </a:graphicData>
        </a:graphic>
      </p:graphicFrame>
      <p:graphicFrame>
        <p:nvGraphicFramePr>
          <p:cNvPr id="16" name="Table 22">
            <a:extLst>
              <a:ext uri="{FF2B5EF4-FFF2-40B4-BE49-F238E27FC236}">
                <a16:creationId xmlns:a16="http://schemas.microsoft.com/office/drawing/2014/main" id="{60EA4156-BF25-4089-896F-F5D64FE42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92919"/>
              </p:ext>
            </p:extLst>
          </p:nvPr>
        </p:nvGraphicFramePr>
        <p:xfrm>
          <a:off x="4367211" y="1954343"/>
          <a:ext cx="3565527" cy="2234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6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49877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AGOSTO</a:t>
                      </a:r>
                      <a:endParaRPr lang="en-US" sz="20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302" marR="0" marT="64694" marB="64694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68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7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121302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302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302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302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302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302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302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52651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30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</a:p>
                  </a:txBody>
                  <a:tcPr marL="12130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526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</a:p>
                  </a:txBody>
                  <a:tcPr marL="12130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</a:p>
                  </a:txBody>
                  <a:tcPr marL="12130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526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</a:p>
                  </a:txBody>
                  <a:tcPr marL="12130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</a:p>
                  </a:txBody>
                  <a:tcPr marL="12130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526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</a:p>
                  </a:txBody>
                  <a:tcPr marL="12130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</a:p>
                  </a:txBody>
                  <a:tcPr marL="12130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526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</a:p>
                  </a:txBody>
                  <a:tcPr marL="12130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30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252651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30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30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30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1011"/>
                  </a:ext>
                </a:extLst>
              </a:tr>
            </a:tbl>
          </a:graphicData>
        </a:graphic>
      </p:graphicFrame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876A49C1-8016-4B64-AF93-C869465A3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33709"/>
              </p:ext>
            </p:extLst>
          </p:nvPr>
        </p:nvGraphicFramePr>
        <p:xfrm>
          <a:off x="8082812" y="1954357"/>
          <a:ext cx="3565527" cy="2234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6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60862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SeTEMBRO</a:t>
                      </a:r>
                      <a:endParaRPr lang="en-US" sz="20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63880" marB="63880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7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49553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495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495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495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495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2495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233066"/>
                  </a:ext>
                </a:extLst>
              </a:tr>
            </a:tbl>
          </a:graphicData>
        </a:graphic>
      </p:graphicFrame>
      <p:sp>
        <p:nvSpPr>
          <p:cNvPr id="18" name="CaixaDeTexto 5"/>
          <p:cNvSpPr txBox="1"/>
          <p:nvPr/>
        </p:nvSpPr>
        <p:spPr>
          <a:xfrm>
            <a:off x="573370" y="591594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TRIMESTRE 3</a:t>
            </a:r>
            <a:endParaRPr lang="pt-BR" sz="28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Entrada Manual 2"/>
          <p:cNvSpPr/>
          <p:nvPr/>
        </p:nvSpPr>
        <p:spPr>
          <a:xfrm rot="10800000">
            <a:off x="0" y="-1"/>
            <a:ext cx="12192000" cy="11562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40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40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40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" y="8003"/>
                  <a:pt x="5" y="6007"/>
                  <a:pt x="8" y="4010"/>
                </a:cubicBezTo>
                <a:close/>
              </a:path>
            </a:pathLst>
          </a:cu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latin typeface="Open Sans Condensed Light" panose="020B03060305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54" y="144815"/>
            <a:ext cx="649171" cy="426685"/>
          </a:xfrm>
          <a:prstGeom prst="rect">
            <a:avLst/>
          </a:prstGeom>
        </p:spPr>
      </p:pic>
      <p:sp>
        <p:nvSpPr>
          <p:cNvPr id="9" name="CaixaDeTexto 5"/>
          <p:cNvSpPr txBox="1"/>
          <p:nvPr/>
        </p:nvSpPr>
        <p:spPr>
          <a:xfrm>
            <a:off x="573655" y="118423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spc="-15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4000" spc="-15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15072D2-2772-4DD4-8EB7-6F0A2DD52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107"/>
              </p:ext>
            </p:extLst>
          </p:nvPr>
        </p:nvGraphicFramePr>
        <p:xfrm>
          <a:off x="4367214" y="1952626"/>
          <a:ext cx="3567088" cy="2232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584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509584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509584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509584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509584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509584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509584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40221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NovemBRO</a:t>
                      </a:r>
                      <a:endParaRPr lang="en-US" sz="19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829" marR="0" marT="63908" marB="63908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746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7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11982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82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82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82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82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82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82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52861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82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</a:p>
                  </a:txBody>
                  <a:tcPr marL="11982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52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</a:p>
                  </a:txBody>
                  <a:tcPr marL="11982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</a:p>
                  </a:txBody>
                  <a:tcPr marL="11982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52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</a:p>
                  </a:txBody>
                  <a:tcPr marL="11982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</a:p>
                  </a:txBody>
                  <a:tcPr marL="11982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52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</a:p>
                  </a:txBody>
                  <a:tcPr marL="11982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</a:p>
                  </a:txBody>
                  <a:tcPr marL="11982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52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</a:p>
                  </a:txBody>
                  <a:tcPr marL="11982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82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252861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82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82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82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59668"/>
                  </a:ext>
                </a:extLst>
              </a:tr>
            </a:tbl>
          </a:graphicData>
        </a:graphic>
      </p:graphicFrame>
      <p:graphicFrame>
        <p:nvGraphicFramePr>
          <p:cNvPr id="13" name="Table 23">
            <a:extLst>
              <a:ext uri="{FF2B5EF4-FFF2-40B4-BE49-F238E27FC236}">
                <a16:creationId xmlns:a16="http://schemas.microsoft.com/office/drawing/2014/main" id="{3ED30AF0-52D1-448B-BFDC-FD8688CFF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336993"/>
              </p:ext>
            </p:extLst>
          </p:nvPr>
        </p:nvGraphicFramePr>
        <p:xfrm>
          <a:off x="8075614" y="1950935"/>
          <a:ext cx="3600450" cy="223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40555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DeZEMBRO</a:t>
                      </a:r>
                      <a:endParaRPr lang="en-US" sz="19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50" marR="0" marT="64506" marB="64506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74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7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12095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5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5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5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5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5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5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53052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5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</a:p>
                  </a:txBody>
                  <a:tcPr marL="12095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53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</a:p>
                  </a:txBody>
                  <a:tcPr marL="12095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</a:p>
                  </a:txBody>
                  <a:tcPr marL="12095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53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</a:p>
                  </a:txBody>
                  <a:tcPr marL="12095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</a:p>
                  </a:txBody>
                  <a:tcPr marL="12095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53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</a:p>
                  </a:txBody>
                  <a:tcPr marL="12095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</a:p>
                  </a:txBody>
                  <a:tcPr marL="12095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53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</a:p>
                  </a:txBody>
                  <a:tcPr marL="12095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</a:p>
                  </a:txBody>
                  <a:tcPr marL="12095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253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</a:p>
                  </a:txBody>
                  <a:tcPr marL="12095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5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5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59668"/>
                  </a:ext>
                </a:extLst>
              </a:tr>
            </a:tbl>
          </a:graphicData>
        </a:graphic>
      </p:graphicFrame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79461E80-F15C-40B1-AADF-CB5BFC885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531881"/>
              </p:ext>
            </p:extLst>
          </p:nvPr>
        </p:nvGraphicFramePr>
        <p:xfrm>
          <a:off x="658664" y="1952625"/>
          <a:ext cx="3565674" cy="2244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82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509382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509382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509382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509382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509382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509382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42746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OUTUBRO</a:t>
                      </a:r>
                      <a:endParaRPr lang="en-US" sz="19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2" marR="0" marT="63883" marB="63883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762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7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119782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2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2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2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2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2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2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54311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</a:p>
                  </a:txBody>
                  <a:tcPr marL="11978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54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</a:p>
                  </a:txBody>
                  <a:tcPr marL="11978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</a:p>
                  </a:txBody>
                  <a:tcPr marL="11978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54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</a:p>
                  </a:txBody>
                  <a:tcPr marL="11978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</a:p>
                  </a:txBody>
                  <a:tcPr marL="11978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54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</a:p>
                  </a:txBody>
                  <a:tcPr marL="11978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</a:p>
                  </a:txBody>
                  <a:tcPr marL="11978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54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</a:p>
                  </a:txBody>
                  <a:tcPr marL="11978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254311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2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82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547182"/>
                  </a:ext>
                </a:extLst>
              </a:tr>
            </a:tbl>
          </a:graphicData>
        </a:graphic>
      </p:graphicFrame>
      <p:sp>
        <p:nvSpPr>
          <p:cNvPr id="18" name="CaixaDeTexto 5"/>
          <p:cNvSpPr txBox="1"/>
          <p:nvPr/>
        </p:nvSpPr>
        <p:spPr>
          <a:xfrm>
            <a:off x="573370" y="591594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TRIMESTRE 4</a:t>
            </a:r>
            <a:endParaRPr lang="pt-BR" sz="28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/>
          <p:cNvSpPr txBox="1"/>
          <p:nvPr/>
        </p:nvSpPr>
        <p:spPr>
          <a:xfrm>
            <a:off x="3193780" y="2613391"/>
            <a:ext cx="58480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600" spc="-15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6600" spc="-15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" name="CaixaDeTexto 5"/>
          <p:cNvSpPr txBox="1"/>
          <p:nvPr/>
        </p:nvSpPr>
        <p:spPr>
          <a:xfrm>
            <a:off x="5166322" y="3610407"/>
            <a:ext cx="18646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MENSAL</a:t>
            </a:r>
            <a:endParaRPr lang="pt-BR" sz="44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4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Entrada Manual 2"/>
          <p:cNvSpPr/>
          <p:nvPr/>
        </p:nvSpPr>
        <p:spPr>
          <a:xfrm rot="10800000">
            <a:off x="0" y="-1"/>
            <a:ext cx="12192000" cy="11562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40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40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40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" y="8003"/>
                  <a:pt x="5" y="6007"/>
                  <a:pt x="8" y="4010"/>
                </a:cubicBezTo>
                <a:close/>
              </a:path>
            </a:pathLst>
          </a:cu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latin typeface="Open Sans Condensed Light" panose="020B03060305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54" y="144815"/>
            <a:ext cx="649171" cy="426685"/>
          </a:xfrm>
          <a:prstGeom prst="rect">
            <a:avLst/>
          </a:prstGeom>
        </p:spPr>
      </p:pic>
      <p:sp>
        <p:nvSpPr>
          <p:cNvPr id="9" name="CaixaDeTexto 5"/>
          <p:cNvSpPr txBox="1"/>
          <p:nvPr/>
        </p:nvSpPr>
        <p:spPr>
          <a:xfrm>
            <a:off x="573655" y="118423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spc="-15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4000" spc="-15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0" name="CaixaDeTexto 5"/>
          <p:cNvSpPr txBox="1"/>
          <p:nvPr/>
        </p:nvSpPr>
        <p:spPr>
          <a:xfrm>
            <a:off x="545662" y="590162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MÊS 1</a:t>
            </a:r>
            <a:endParaRPr lang="pt-BR" sz="32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aphicFrame>
        <p:nvGraphicFramePr>
          <p:cNvPr id="28" name="Table Placeholder 5">
            <a:extLst>
              <a:ext uri="{FF2B5EF4-FFF2-40B4-BE49-F238E27FC236}">
                <a16:creationId xmlns:a16="http://schemas.microsoft.com/office/drawing/2014/main" id="{C63B7656-5EB5-4C42-AAA1-EDCA7FAF5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240496"/>
              </p:ext>
            </p:extLst>
          </p:nvPr>
        </p:nvGraphicFramePr>
        <p:xfrm>
          <a:off x="658813" y="1520827"/>
          <a:ext cx="8738023" cy="47529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8289">
                  <a:extLst>
                    <a:ext uri="{9D8B030D-6E8A-4147-A177-3AD203B41FA5}">
                      <a16:colId xmlns:a16="http://schemas.microsoft.com/office/drawing/2014/main" val="3635440372"/>
                    </a:ext>
                  </a:extLst>
                </a:gridCol>
                <a:gridCol w="1248289">
                  <a:extLst>
                    <a:ext uri="{9D8B030D-6E8A-4147-A177-3AD203B41FA5}">
                      <a16:colId xmlns:a16="http://schemas.microsoft.com/office/drawing/2014/main" val="2000471623"/>
                    </a:ext>
                  </a:extLst>
                </a:gridCol>
                <a:gridCol w="1248289">
                  <a:extLst>
                    <a:ext uri="{9D8B030D-6E8A-4147-A177-3AD203B41FA5}">
                      <a16:colId xmlns:a16="http://schemas.microsoft.com/office/drawing/2014/main" val="3518237322"/>
                    </a:ext>
                  </a:extLst>
                </a:gridCol>
                <a:gridCol w="1248289">
                  <a:extLst>
                    <a:ext uri="{9D8B030D-6E8A-4147-A177-3AD203B41FA5}">
                      <a16:colId xmlns:a16="http://schemas.microsoft.com/office/drawing/2014/main" val="1400861865"/>
                    </a:ext>
                  </a:extLst>
                </a:gridCol>
                <a:gridCol w="1248289">
                  <a:extLst>
                    <a:ext uri="{9D8B030D-6E8A-4147-A177-3AD203B41FA5}">
                      <a16:colId xmlns:a16="http://schemas.microsoft.com/office/drawing/2014/main" val="2916297257"/>
                    </a:ext>
                  </a:extLst>
                </a:gridCol>
                <a:gridCol w="1248289">
                  <a:extLst>
                    <a:ext uri="{9D8B030D-6E8A-4147-A177-3AD203B41FA5}">
                      <a16:colId xmlns:a16="http://schemas.microsoft.com/office/drawing/2014/main" val="1500572961"/>
                    </a:ext>
                  </a:extLst>
                </a:gridCol>
                <a:gridCol w="1248289">
                  <a:extLst>
                    <a:ext uri="{9D8B030D-6E8A-4147-A177-3AD203B41FA5}">
                      <a16:colId xmlns:a16="http://schemas.microsoft.com/office/drawing/2014/main" val="303021195"/>
                    </a:ext>
                  </a:extLst>
                </a:gridCol>
              </a:tblGrid>
              <a:tr h="67899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cap="all" baseline="0" dirty="0" smtClean="0"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JanEIRO</a:t>
                      </a:r>
                      <a:endParaRPr lang="en-US" sz="36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49981" marB="49981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947400834"/>
                  </a:ext>
                </a:extLst>
              </a:tr>
              <a:tr h="678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Domingo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Segunda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Terça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Quarta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Quinta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Sexta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Sábado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635171"/>
                  </a:ext>
                </a:extLst>
              </a:tr>
              <a:tr h="678996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610011"/>
                  </a:ext>
                </a:extLst>
              </a:tr>
              <a:tr h="6789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294235"/>
                  </a:ext>
                </a:extLst>
              </a:tr>
              <a:tr h="6789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895983"/>
                  </a:ext>
                </a:extLst>
              </a:tr>
              <a:tr h="6789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778794"/>
                  </a:ext>
                </a:extLst>
              </a:tr>
              <a:tr h="6789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4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567475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9431626" y="1434626"/>
            <a:ext cx="2244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Insira aqui uma descrição necessária para o mês de JANEIRO.</a:t>
            </a:r>
            <a:endParaRPr lang="en-US" sz="160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9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3186545" y="3212976"/>
            <a:ext cx="4889067" cy="288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1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0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1977737" y="4559293"/>
            <a:ext cx="3610264" cy="288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2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1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5721920" y="5257777"/>
            <a:ext cx="2353693" cy="288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3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1977737" y="5905610"/>
            <a:ext cx="2353693" cy="288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4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268" y="3231448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9839153" y="3124935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7063" y="3541580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830948" y="343506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2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8858" y="3851712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9822743" y="3745199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3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0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0653" y="4161844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9814538" y="4055331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4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395" y="4640371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9741395" y="4579094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4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8566" y="5022814"/>
            <a:ext cx="216000" cy="216000"/>
          </a:xfrm>
          <a:prstGeom prst="ellipse">
            <a:avLst/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9734566" y="496153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1737" y="5405257"/>
            <a:ext cx="216000" cy="216000"/>
          </a:xfrm>
          <a:prstGeom prst="ellipse">
            <a:avLst/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9727737" y="5343980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4908" y="5787700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9720908" y="5726423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1976095" y="3842144"/>
            <a:ext cx="1562054" cy="307777"/>
            <a:chOff x="2060938" y="3823290"/>
            <a:chExt cx="1562054" cy="307777"/>
          </a:xfrm>
        </p:grpSpPr>
        <p:sp>
          <p:nvSpPr>
            <p:cNvPr id="50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51" name="Retângulo 50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B0F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1</a:t>
              </a:r>
              <a:endParaRPr lang="en-US" sz="1400" dirty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52" name="Agrupar 51"/>
          <p:cNvGrpSpPr/>
          <p:nvPr/>
        </p:nvGrpSpPr>
        <p:grpSpPr>
          <a:xfrm>
            <a:off x="5721920" y="3876246"/>
            <a:ext cx="1562054" cy="307777"/>
            <a:chOff x="2060938" y="3823290"/>
            <a:chExt cx="1562054" cy="307777"/>
          </a:xfrm>
        </p:grpSpPr>
        <p:sp>
          <p:nvSpPr>
            <p:cNvPr id="53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35B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54" name="Retângulo 53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35B6A9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2</a:t>
              </a:r>
              <a:endParaRPr lang="en-US" sz="14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55" name="Agrupar 54"/>
          <p:cNvGrpSpPr/>
          <p:nvPr/>
        </p:nvGrpSpPr>
        <p:grpSpPr>
          <a:xfrm>
            <a:off x="3209974" y="5225411"/>
            <a:ext cx="1562054" cy="307777"/>
            <a:chOff x="2060938" y="3823290"/>
            <a:chExt cx="1562054" cy="307777"/>
          </a:xfrm>
        </p:grpSpPr>
        <p:sp>
          <p:nvSpPr>
            <p:cNvPr id="56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FF7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57" name="Retângulo 56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FF7C55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FF7C55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4475163" y="5895721"/>
            <a:ext cx="1562054" cy="307777"/>
            <a:chOff x="2060938" y="3823290"/>
            <a:chExt cx="1562054" cy="307777"/>
          </a:xfrm>
        </p:grpSpPr>
        <p:sp>
          <p:nvSpPr>
            <p:cNvPr id="59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0" name="Retângulo 59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7030A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7030A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sp>
        <p:nvSpPr>
          <p:cNvPr id="61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0633" y="6293497"/>
            <a:ext cx="210275" cy="198130"/>
          </a:xfrm>
          <a:prstGeom prst="roundRect">
            <a:avLst>
              <a:gd name="adj" fmla="val 0"/>
            </a:avLst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9756569" y="6203533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Feriado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FEVEREIRO">
            <a:extLst>
              <a:ext uri="{FF2B5EF4-FFF2-40B4-BE49-F238E27FC236}">
                <a16:creationId xmlns:a16="http://schemas.microsoft.com/office/drawing/2014/main" id="{C63B7656-5EB5-4C42-AAA1-EDCA7FAF5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652901"/>
              </p:ext>
            </p:extLst>
          </p:nvPr>
        </p:nvGraphicFramePr>
        <p:xfrm>
          <a:off x="669832" y="1520828"/>
          <a:ext cx="8738009" cy="47529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8287">
                  <a:extLst>
                    <a:ext uri="{9D8B030D-6E8A-4147-A177-3AD203B41FA5}">
                      <a16:colId xmlns:a16="http://schemas.microsoft.com/office/drawing/2014/main" val="3635440372"/>
                    </a:ext>
                  </a:extLst>
                </a:gridCol>
                <a:gridCol w="1248287">
                  <a:extLst>
                    <a:ext uri="{9D8B030D-6E8A-4147-A177-3AD203B41FA5}">
                      <a16:colId xmlns:a16="http://schemas.microsoft.com/office/drawing/2014/main" val="2000471623"/>
                    </a:ext>
                  </a:extLst>
                </a:gridCol>
                <a:gridCol w="1248287">
                  <a:extLst>
                    <a:ext uri="{9D8B030D-6E8A-4147-A177-3AD203B41FA5}">
                      <a16:colId xmlns:a16="http://schemas.microsoft.com/office/drawing/2014/main" val="3518237322"/>
                    </a:ext>
                  </a:extLst>
                </a:gridCol>
                <a:gridCol w="1248287">
                  <a:extLst>
                    <a:ext uri="{9D8B030D-6E8A-4147-A177-3AD203B41FA5}">
                      <a16:colId xmlns:a16="http://schemas.microsoft.com/office/drawing/2014/main" val="1400861865"/>
                    </a:ext>
                  </a:extLst>
                </a:gridCol>
                <a:gridCol w="1248287">
                  <a:extLst>
                    <a:ext uri="{9D8B030D-6E8A-4147-A177-3AD203B41FA5}">
                      <a16:colId xmlns:a16="http://schemas.microsoft.com/office/drawing/2014/main" val="2916297257"/>
                    </a:ext>
                  </a:extLst>
                </a:gridCol>
                <a:gridCol w="1248287">
                  <a:extLst>
                    <a:ext uri="{9D8B030D-6E8A-4147-A177-3AD203B41FA5}">
                      <a16:colId xmlns:a16="http://schemas.microsoft.com/office/drawing/2014/main" val="1500572961"/>
                    </a:ext>
                  </a:extLst>
                </a:gridCol>
                <a:gridCol w="1248287">
                  <a:extLst>
                    <a:ext uri="{9D8B030D-6E8A-4147-A177-3AD203B41FA5}">
                      <a16:colId xmlns:a16="http://schemas.microsoft.com/office/drawing/2014/main" val="303021195"/>
                    </a:ext>
                  </a:extLst>
                </a:gridCol>
              </a:tblGrid>
              <a:tr h="67899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cap="all" baseline="0" dirty="0" smtClean="0"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FEVEREIRO</a:t>
                      </a:r>
                      <a:endParaRPr lang="en-US" sz="3600" b="1" i="0" u="none" strike="noStrike" cap="all" baseline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49981" marB="49981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947400834"/>
                  </a:ext>
                </a:extLst>
              </a:tr>
              <a:tr h="678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Domingo</a:t>
                      </a:r>
                      <a:endParaRPr lang="en-US" sz="1500" b="1" i="0" u="none" strike="noStrike" dirty="0">
                        <a:solidFill>
                          <a:srgbClr val="34495E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Segunda</a:t>
                      </a:r>
                      <a:endParaRPr lang="en-US" sz="1500" b="1" i="0" u="none" strike="noStrike" dirty="0">
                        <a:solidFill>
                          <a:srgbClr val="34495E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Terça</a:t>
                      </a:r>
                      <a:endParaRPr lang="en-US" sz="1500" b="1" i="0" u="none" strike="noStrike" dirty="0">
                        <a:solidFill>
                          <a:srgbClr val="34495E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Quarta</a:t>
                      </a:r>
                      <a:endParaRPr lang="en-US" sz="1500" b="1" i="0" u="none" strike="noStrike" dirty="0">
                        <a:solidFill>
                          <a:srgbClr val="34495E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Quinta</a:t>
                      </a:r>
                      <a:endParaRPr lang="en-US" sz="1500" b="1" i="0" u="none" strike="noStrike" dirty="0">
                        <a:solidFill>
                          <a:srgbClr val="34495E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Sexta</a:t>
                      </a:r>
                      <a:endParaRPr lang="en-US" sz="1500" b="1" i="0" u="none" strike="noStrike" dirty="0">
                        <a:solidFill>
                          <a:srgbClr val="34495E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Sábado</a:t>
                      </a:r>
                      <a:endParaRPr lang="en-US" sz="1500" b="1" i="0" u="none" strike="noStrike" dirty="0">
                        <a:solidFill>
                          <a:srgbClr val="34495E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635171"/>
                  </a:ext>
                </a:extLst>
              </a:tr>
              <a:tr h="678996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610011"/>
                  </a:ext>
                </a:extLst>
              </a:tr>
              <a:tr h="6789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294235"/>
                  </a:ext>
                </a:extLst>
              </a:tr>
              <a:tr h="6789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895983"/>
                  </a:ext>
                </a:extLst>
              </a:tr>
              <a:tr h="6789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778794"/>
                  </a:ext>
                </a:extLst>
              </a:tr>
              <a:tr h="6789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715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567475"/>
                  </a:ext>
                </a:extLst>
              </a:tr>
            </a:tbl>
          </a:graphicData>
        </a:graphic>
      </p:graphicFrame>
      <p:sp>
        <p:nvSpPr>
          <p:cNvPr id="3" name="Fluxograma: Entrada Manual 2"/>
          <p:cNvSpPr/>
          <p:nvPr/>
        </p:nvSpPr>
        <p:spPr>
          <a:xfrm rot="10800000">
            <a:off x="0" y="-1"/>
            <a:ext cx="12192000" cy="11562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40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40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40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" y="8003"/>
                  <a:pt x="5" y="6007"/>
                  <a:pt x="8" y="4010"/>
                </a:cubicBezTo>
                <a:close/>
              </a:path>
            </a:pathLst>
          </a:cu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latin typeface="Open Sans Condensed Light" panose="020B03060305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54" y="144815"/>
            <a:ext cx="649171" cy="426685"/>
          </a:xfrm>
          <a:prstGeom prst="rect">
            <a:avLst/>
          </a:prstGeom>
        </p:spPr>
      </p:pic>
      <p:sp>
        <p:nvSpPr>
          <p:cNvPr id="9" name="CaixaDeTexto 5"/>
          <p:cNvSpPr txBox="1"/>
          <p:nvPr/>
        </p:nvSpPr>
        <p:spPr>
          <a:xfrm>
            <a:off x="573655" y="118423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spc="-15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4000" spc="-15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0" name="CaixaDeTexto 5"/>
          <p:cNvSpPr txBox="1"/>
          <p:nvPr/>
        </p:nvSpPr>
        <p:spPr>
          <a:xfrm>
            <a:off x="545662" y="590162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MÊS 2</a:t>
            </a:r>
            <a:endParaRPr lang="pt-BR" sz="32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431626" y="1434626"/>
            <a:ext cx="2244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Insira aqui uma descrição necessária para o mês de FEVEREIRO.</a:t>
            </a:r>
            <a:endParaRPr lang="en-US" sz="160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9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2086134" y="3865241"/>
            <a:ext cx="3501868" cy="288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1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0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5733447" y="3884890"/>
            <a:ext cx="2342166" cy="288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2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1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4556600" y="4579094"/>
            <a:ext cx="2353693" cy="288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3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2013520" y="5238814"/>
            <a:ext cx="2353693" cy="288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4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268" y="3231448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9839153" y="3124935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7063" y="3541580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830948" y="343506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2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8858" y="3851712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9822743" y="3745199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3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0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0653" y="4161844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9814538" y="4055331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4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395" y="4640371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9741395" y="4579094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4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8566" y="5022814"/>
            <a:ext cx="216000" cy="216000"/>
          </a:xfrm>
          <a:prstGeom prst="ellipse">
            <a:avLst/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9734566" y="496153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1737" y="5405257"/>
            <a:ext cx="216000" cy="216000"/>
          </a:xfrm>
          <a:prstGeom prst="ellipse">
            <a:avLst/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9727737" y="5343980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4908" y="5787700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9720908" y="5726423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grpSp>
        <p:nvGrpSpPr>
          <p:cNvPr id="51" name="Agrupar 50"/>
          <p:cNvGrpSpPr/>
          <p:nvPr/>
        </p:nvGrpSpPr>
        <p:grpSpPr>
          <a:xfrm>
            <a:off x="2012802" y="4566485"/>
            <a:ext cx="1562054" cy="307777"/>
            <a:chOff x="2060938" y="3823290"/>
            <a:chExt cx="1562054" cy="307777"/>
          </a:xfrm>
        </p:grpSpPr>
        <p:sp>
          <p:nvSpPr>
            <p:cNvPr id="52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53" name="Retângulo 52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B0F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1</a:t>
              </a:r>
              <a:endParaRPr lang="en-US" sz="1400" dirty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54" name="Agrupar 53"/>
          <p:cNvGrpSpPr/>
          <p:nvPr/>
        </p:nvGrpSpPr>
        <p:grpSpPr>
          <a:xfrm>
            <a:off x="7002049" y="4574323"/>
            <a:ext cx="1562054" cy="307777"/>
            <a:chOff x="2060938" y="3823290"/>
            <a:chExt cx="1562054" cy="307777"/>
          </a:xfrm>
        </p:grpSpPr>
        <p:sp>
          <p:nvSpPr>
            <p:cNvPr id="55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35B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35B6A9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2</a:t>
              </a:r>
              <a:endParaRPr lang="en-US" sz="14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57" name="Agrupar 56"/>
          <p:cNvGrpSpPr/>
          <p:nvPr/>
        </p:nvGrpSpPr>
        <p:grpSpPr>
          <a:xfrm>
            <a:off x="7005294" y="5253861"/>
            <a:ext cx="1562054" cy="307777"/>
            <a:chOff x="2060938" y="3823290"/>
            <a:chExt cx="1562054" cy="307777"/>
          </a:xfrm>
        </p:grpSpPr>
        <p:sp>
          <p:nvSpPr>
            <p:cNvPr id="58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FF7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FF7C55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FF7C55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0" name="Agrupar 59"/>
          <p:cNvGrpSpPr/>
          <p:nvPr/>
        </p:nvGrpSpPr>
        <p:grpSpPr>
          <a:xfrm>
            <a:off x="4475163" y="5911088"/>
            <a:ext cx="1562054" cy="307777"/>
            <a:chOff x="2060938" y="3823290"/>
            <a:chExt cx="1562054" cy="307777"/>
          </a:xfrm>
        </p:grpSpPr>
        <p:sp>
          <p:nvSpPr>
            <p:cNvPr id="61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7030A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7030A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sp>
        <p:nvSpPr>
          <p:cNvPr id="6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0633" y="6293497"/>
            <a:ext cx="210275" cy="198130"/>
          </a:xfrm>
          <a:prstGeom prst="roundRect">
            <a:avLst>
              <a:gd name="adj" fmla="val 0"/>
            </a:avLst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9756569" y="6203533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Feriado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MARÇO">
            <a:extLst>
              <a:ext uri="{FF2B5EF4-FFF2-40B4-BE49-F238E27FC236}">
                <a16:creationId xmlns:a16="http://schemas.microsoft.com/office/drawing/2014/main" id="{C63B7656-5EB5-4C42-AAA1-EDCA7FAF5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2962"/>
              </p:ext>
            </p:extLst>
          </p:nvPr>
        </p:nvGraphicFramePr>
        <p:xfrm>
          <a:off x="672161" y="1511586"/>
          <a:ext cx="8735678" cy="47724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7954">
                  <a:extLst>
                    <a:ext uri="{9D8B030D-6E8A-4147-A177-3AD203B41FA5}">
                      <a16:colId xmlns:a16="http://schemas.microsoft.com/office/drawing/2014/main" val="3635440372"/>
                    </a:ext>
                  </a:extLst>
                </a:gridCol>
                <a:gridCol w="1247954">
                  <a:extLst>
                    <a:ext uri="{9D8B030D-6E8A-4147-A177-3AD203B41FA5}">
                      <a16:colId xmlns:a16="http://schemas.microsoft.com/office/drawing/2014/main" val="2000471623"/>
                    </a:ext>
                  </a:extLst>
                </a:gridCol>
                <a:gridCol w="1247954">
                  <a:extLst>
                    <a:ext uri="{9D8B030D-6E8A-4147-A177-3AD203B41FA5}">
                      <a16:colId xmlns:a16="http://schemas.microsoft.com/office/drawing/2014/main" val="3518237322"/>
                    </a:ext>
                  </a:extLst>
                </a:gridCol>
                <a:gridCol w="1247954">
                  <a:extLst>
                    <a:ext uri="{9D8B030D-6E8A-4147-A177-3AD203B41FA5}">
                      <a16:colId xmlns:a16="http://schemas.microsoft.com/office/drawing/2014/main" val="1400861865"/>
                    </a:ext>
                  </a:extLst>
                </a:gridCol>
                <a:gridCol w="1247954">
                  <a:extLst>
                    <a:ext uri="{9D8B030D-6E8A-4147-A177-3AD203B41FA5}">
                      <a16:colId xmlns:a16="http://schemas.microsoft.com/office/drawing/2014/main" val="2916297257"/>
                    </a:ext>
                  </a:extLst>
                </a:gridCol>
                <a:gridCol w="1247954">
                  <a:extLst>
                    <a:ext uri="{9D8B030D-6E8A-4147-A177-3AD203B41FA5}">
                      <a16:colId xmlns:a16="http://schemas.microsoft.com/office/drawing/2014/main" val="1500572961"/>
                    </a:ext>
                  </a:extLst>
                </a:gridCol>
                <a:gridCol w="1247954">
                  <a:extLst>
                    <a:ext uri="{9D8B030D-6E8A-4147-A177-3AD203B41FA5}">
                      <a16:colId xmlns:a16="http://schemas.microsoft.com/office/drawing/2014/main" val="303021195"/>
                    </a:ext>
                  </a:extLst>
                </a:gridCol>
              </a:tblGrid>
              <a:tr h="69954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3900" u="none" strike="noStrike" cap="all" baseline="0" dirty="0" smtClean="0"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MarÇO</a:t>
                      </a:r>
                      <a:endParaRPr lang="en-US" sz="3900" b="1" i="0" u="none" strike="noStrike" cap="all" baseline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49968" marB="49968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947400834"/>
                  </a:ext>
                </a:extLst>
              </a:tr>
              <a:tr h="6788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Domingo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Segunda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Terça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Quarta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Quinta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Sexta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Sábado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635171"/>
                  </a:ext>
                </a:extLst>
              </a:tr>
              <a:tr h="678815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610011"/>
                  </a:ext>
                </a:extLst>
              </a:tr>
              <a:tr h="6788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294235"/>
                  </a:ext>
                </a:extLst>
              </a:tr>
              <a:tr h="6788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895983"/>
                  </a:ext>
                </a:extLst>
              </a:tr>
              <a:tr h="6788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778794"/>
                  </a:ext>
                </a:extLst>
              </a:tr>
              <a:tr h="6788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689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567475"/>
                  </a:ext>
                </a:extLst>
              </a:tr>
            </a:tbl>
          </a:graphicData>
        </a:graphic>
      </p:graphicFrame>
      <p:sp>
        <p:nvSpPr>
          <p:cNvPr id="3" name="Fluxograma: Entrada Manual 2"/>
          <p:cNvSpPr/>
          <p:nvPr/>
        </p:nvSpPr>
        <p:spPr>
          <a:xfrm rot="10800000">
            <a:off x="0" y="-1"/>
            <a:ext cx="12192000" cy="11562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40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40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40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" y="8003"/>
                  <a:pt x="5" y="6007"/>
                  <a:pt x="8" y="4010"/>
                </a:cubicBezTo>
                <a:close/>
              </a:path>
            </a:pathLst>
          </a:cu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latin typeface="Open Sans Condensed Light" panose="020B03060305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54" y="144815"/>
            <a:ext cx="649171" cy="426685"/>
          </a:xfrm>
          <a:prstGeom prst="rect">
            <a:avLst/>
          </a:prstGeom>
        </p:spPr>
      </p:pic>
      <p:sp>
        <p:nvSpPr>
          <p:cNvPr id="9" name="CaixaDeTexto 5"/>
          <p:cNvSpPr txBox="1"/>
          <p:nvPr/>
        </p:nvSpPr>
        <p:spPr>
          <a:xfrm>
            <a:off x="573655" y="118423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spc="-15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4000" spc="-15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0" name="CaixaDeTexto 5"/>
          <p:cNvSpPr txBox="1"/>
          <p:nvPr/>
        </p:nvSpPr>
        <p:spPr>
          <a:xfrm>
            <a:off x="545662" y="590162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MÊS 3</a:t>
            </a:r>
            <a:endParaRPr lang="pt-BR" sz="32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431626" y="1434626"/>
            <a:ext cx="2244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Insira aqui uma descrição necessária para o mês de MARÇO.</a:t>
            </a:r>
            <a:endParaRPr lang="en-US" sz="160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1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4556600" y="4579094"/>
            <a:ext cx="2353693" cy="288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3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268" y="3231448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9839153" y="3124935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7063" y="3541580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830948" y="343506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2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8858" y="3851712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9822743" y="3745199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3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0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0653" y="4161844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9814538" y="4055331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4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395" y="4640371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9741395" y="4579094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4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8566" y="5022814"/>
            <a:ext cx="216000" cy="216000"/>
          </a:xfrm>
          <a:prstGeom prst="ellipse">
            <a:avLst/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9734566" y="496153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1737" y="5405257"/>
            <a:ext cx="216000" cy="216000"/>
          </a:xfrm>
          <a:prstGeom prst="ellipse">
            <a:avLst/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9727737" y="5343980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4908" y="5787700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9720908" y="5726423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5794533" y="3236371"/>
            <a:ext cx="2268000" cy="288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1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4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3248443" y="3893230"/>
            <a:ext cx="3603456" cy="288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2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2066900" y="5203743"/>
            <a:ext cx="3545172" cy="288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4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pSp>
        <p:nvGrpSpPr>
          <p:cNvPr id="57" name="Agrupar 56"/>
          <p:cNvGrpSpPr/>
          <p:nvPr/>
        </p:nvGrpSpPr>
        <p:grpSpPr>
          <a:xfrm>
            <a:off x="1940689" y="3901442"/>
            <a:ext cx="1562054" cy="307777"/>
            <a:chOff x="2060938" y="3823290"/>
            <a:chExt cx="1562054" cy="307777"/>
          </a:xfrm>
        </p:grpSpPr>
        <p:sp>
          <p:nvSpPr>
            <p:cNvPr id="58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B0F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1</a:t>
              </a:r>
              <a:endParaRPr lang="en-US" sz="1400" dirty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7005294" y="5253861"/>
            <a:ext cx="1562054" cy="307777"/>
            <a:chOff x="2060938" y="3823290"/>
            <a:chExt cx="1562054" cy="307777"/>
          </a:xfrm>
        </p:grpSpPr>
        <p:sp>
          <p:nvSpPr>
            <p:cNvPr id="64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FF7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FF7C55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FF7C55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6" name="Agrupar 65"/>
          <p:cNvGrpSpPr/>
          <p:nvPr/>
        </p:nvGrpSpPr>
        <p:grpSpPr>
          <a:xfrm>
            <a:off x="1993724" y="5895756"/>
            <a:ext cx="1562054" cy="307777"/>
            <a:chOff x="2060938" y="3823290"/>
            <a:chExt cx="1562054" cy="307777"/>
          </a:xfrm>
        </p:grpSpPr>
        <p:sp>
          <p:nvSpPr>
            <p:cNvPr id="67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8" name="Retângulo 67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7030A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7030A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9" name="Agrupar 68"/>
          <p:cNvGrpSpPr/>
          <p:nvPr/>
        </p:nvGrpSpPr>
        <p:grpSpPr>
          <a:xfrm>
            <a:off x="6958325" y="3893230"/>
            <a:ext cx="1562054" cy="307777"/>
            <a:chOff x="2060938" y="3823290"/>
            <a:chExt cx="1562054" cy="307777"/>
          </a:xfrm>
        </p:grpSpPr>
        <p:sp>
          <p:nvSpPr>
            <p:cNvPr id="70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35B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35B6A9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2</a:t>
              </a:r>
              <a:endParaRPr lang="en-US" sz="14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0633" y="6293497"/>
            <a:ext cx="210275" cy="198130"/>
          </a:xfrm>
          <a:prstGeom prst="roundRect">
            <a:avLst>
              <a:gd name="adj" fmla="val 0"/>
            </a:avLst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9756569" y="6203533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Feriado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1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ABRIL">
            <a:extLst>
              <a:ext uri="{FF2B5EF4-FFF2-40B4-BE49-F238E27FC236}">
                <a16:creationId xmlns:a16="http://schemas.microsoft.com/office/drawing/2014/main" id="{C63B7656-5EB5-4C42-AAA1-EDCA7FAF5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167479"/>
              </p:ext>
            </p:extLst>
          </p:nvPr>
        </p:nvGraphicFramePr>
        <p:xfrm>
          <a:off x="667134" y="1522636"/>
          <a:ext cx="8759177" cy="47511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1311">
                  <a:extLst>
                    <a:ext uri="{9D8B030D-6E8A-4147-A177-3AD203B41FA5}">
                      <a16:colId xmlns:a16="http://schemas.microsoft.com/office/drawing/2014/main" val="3635440372"/>
                    </a:ext>
                  </a:extLst>
                </a:gridCol>
                <a:gridCol w="1251311">
                  <a:extLst>
                    <a:ext uri="{9D8B030D-6E8A-4147-A177-3AD203B41FA5}">
                      <a16:colId xmlns:a16="http://schemas.microsoft.com/office/drawing/2014/main" val="2000471623"/>
                    </a:ext>
                  </a:extLst>
                </a:gridCol>
                <a:gridCol w="1251311">
                  <a:extLst>
                    <a:ext uri="{9D8B030D-6E8A-4147-A177-3AD203B41FA5}">
                      <a16:colId xmlns:a16="http://schemas.microsoft.com/office/drawing/2014/main" val="3518237322"/>
                    </a:ext>
                  </a:extLst>
                </a:gridCol>
                <a:gridCol w="1251311">
                  <a:extLst>
                    <a:ext uri="{9D8B030D-6E8A-4147-A177-3AD203B41FA5}">
                      <a16:colId xmlns:a16="http://schemas.microsoft.com/office/drawing/2014/main" val="1400861865"/>
                    </a:ext>
                  </a:extLst>
                </a:gridCol>
                <a:gridCol w="1251311">
                  <a:extLst>
                    <a:ext uri="{9D8B030D-6E8A-4147-A177-3AD203B41FA5}">
                      <a16:colId xmlns:a16="http://schemas.microsoft.com/office/drawing/2014/main" val="2916297257"/>
                    </a:ext>
                  </a:extLst>
                </a:gridCol>
                <a:gridCol w="1251311">
                  <a:extLst>
                    <a:ext uri="{9D8B030D-6E8A-4147-A177-3AD203B41FA5}">
                      <a16:colId xmlns:a16="http://schemas.microsoft.com/office/drawing/2014/main" val="1500572961"/>
                    </a:ext>
                  </a:extLst>
                </a:gridCol>
                <a:gridCol w="1251311">
                  <a:extLst>
                    <a:ext uri="{9D8B030D-6E8A-4147-A177-3AD203B41FA5}">
                      <a16:colId xmlns:a16="http://schemas.microsoft.com/office/drawing/2014/main" val="303021195"/>
                    </a:ext>
                  </a:extLst>
                </a:gridCol>
              </a:tblGrid>
              <a:tr h="69643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3900" u="none" strike="noStrike" cap="all" baseline="0" dirty="0" smtClean="0">
                          <a:solidFill>
                            <a:schemeClr val="bg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ABRIL</a:t>
                      </a:r>
                      <a:endParaRPr lang="en-US" sz="39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50103" marB="50103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947400834"/>
                  </a:ext>
                </a:extLst>
              </a:tr>
              <a:tr h="67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Domingo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Segunda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Terça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Quarta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Quinta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Sexta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Sábado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635171"/>
                  </a:ext>
                </a:extLst>
              </a:tr>
              <a:tr h="6757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610011"/>
                  </a:ext>
                </a:extLst>
              </a:tr>
              <a:tr h="6757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294235"/>
                  </a:ext>
                </a:extLst>
              </a:tr>
              <a:tr h="6757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rgbClr val="FF3B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895983"/>
                  </a:ext>
                </a:extLst>
              </a:tr>
              <a:tr h="6757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778794"/>
                  </a:ext>
                </a:extLst>
              </a:tr>
              <a:tr h="6757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41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567475"/>
                  </a:ext>
                </a:extLst>
              </a:tr>
            </a:tbl>
          </a:graphicData>
        </a:graphic>
      </p:graphicFrame>
      <p:sp>
        <p:nvSpPr>
          <p:cNvPr id="3" name="Fluxograma: Entrada Manual 2"/>
          <p:cNvSpPr/>
          <p:nvPr/>
        </p:nvSpPr>
        <p:spPr>
          <a:xfrm rot="10800000">
            <a:off x="0" y="-1"/>
            <a:ext cx="12192000" cy="11562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40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40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40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" y="8003"/>
                  <a:pt x="5" y="6007"/>
                  <a:pt x="8" y="4010"/>
                </a:cubicBezTo>
                <a:close/>
              </a:path>
            </a:pathLst>
          </a:cu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latin typeface="Open Sans Condensed Light" panose="020B03060305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54" y="144815"/>
            <a:ext cx="649171" cy="426685"/>
          </a:xfrm>
          <a:prstGeom prst="rect">
            <a:avLst/>
          </a:prstGeom>
        </p:spPr>
      </p:pic>
      <p:sp>
        <p:nvSpPr>
          <p:cNvPr id="9" name="CaixaDeTexto 5"/>
          <p:cNvSpPr txBox="1"/>
          <p:nvPr/>
        </p:nvSpPr>
        <p:spPr>
          <a:xfrm>
            <a:off x="573655" y="118423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spc="-15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4000" spc="-15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431626" y="1434626"/>
            <a:ext cx="2244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Insira aqui uma descrição necessária para o mês de ABRIL.</a:t>
            </a:r>
            <a:endParaRPr lang="en-US" sz="160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1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1978206" y="4566709"/>
            <a:ext cx="2353693" cy="288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3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2013520" y="5238814"/>
            <a:ext cx="2353693" cy="288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4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268" y="3231448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9839153" y="3124935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7063" y="3541580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830948" y="343506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2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8858" y="3851712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9822743" y="3745199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3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0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0653" y="4161844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9814538" y="4055331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4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395" y="4640371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9741395" y="4579094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4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8566" y="5022814"/>
            <a:ext cx="216000" cy="216000"/>
          </a:xfrm>
          <a:prstGeom prst="ellipse">
            <a:avLst/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9734566" y="496153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1737" y="5405257"/>
            <a:ext cx="216000" cy="216000"/>
          </a:xfrm>
          <a:prstGeom prst="ellipse">
            <a:avLst/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9727737" y="5343980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4908" y="5787700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9720908" y="5726423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2013520" y="3228860"/>
            <a:ext cx="4801296" cy="288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1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4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1989733" y="3894908"/>
            <a:ext cx="2342166" cy="288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2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pSp>
        <p:nvGrpSpPr>
          <p:cNvPr id="57" name="Agrupar 56"/>
          <p:cNvGrpSpPr/>
          <p:nvPr/>
        </p:nvGrpSpPr>
        <p:grpSpPr>
          <a:xfrm>
            <a:off x="6967561" y="3233803"/>
            <a:ext cx="1562054" cy="307777"/>
            <a:chOff x="2060938" y="3823290"/>
            <a:chExt cx="1562054" cy="307777"/>
          </a:xfrm>
        </p:grpSpPr>
        <p:sp>
          <p:nvSpPr>
            <p:cNvPr id="58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B0F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1</a:t>
              </a:r>
              <a:endParaRPr lang="en-US" sz="1400" dirty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0" name="Agrupar 59"/>
          <p:cNvGrpSpPr/>
          <p:nvPr/>
        </p:nvGrpSpPr>
        <p:grpSpPr>
          <a:xfrm>
            <a:off x="4475163" y="3901188"/>
            <a:ext cx="1562054" cy="307777"/>
            <a:chOff x="2060938" y="3823290"/>
            <a:chExt cx="1562054" cy="307777"/>
          </a:xfrm>
        </p:grpSpPr>
        <p:sp>
          <p:nvSpPr>
            <p:cNvPr id="61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35B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35B6A9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2</a:t>
              </a:r>
              <a:endParaRPr lang="en-US" sz="14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4475163" y="4587552"/>
            <a:ext cx="1562054" cy="307777"/>
            <a:chOff x="2060938" y="3823290"/>
            <a:chExt cx="1562054" cy="307777"/>
          </a:xfrm>
        </p:grpSpPr>
        <p:sp>
          <p:nvSpPr>
            <p:cNvPr id="64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FF7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FF7C55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FF7C55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52" name="Agrupar 51"/>
          <p:cNvGrpSpPr/>
          <p:nvPr/>
        </p:nvGrpSpPr>
        <p:grpSpPr>
          <a:xfrm>
            <a:off x="4475163" y="5238814"/>
            <a:ext cx="1562054" cy="307777"/>
            <a:chOff x="2060938" y="3823290"/>
            <a:chExt cx="1562054" cy="307777"/>
          </a:xfrm>
        </p:grpSpPr>
        <p:sp>
          <p:nvSpPr>
            <p:cNvPr id="69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70" name="Retângulo 69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7030A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7030A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sp>
        <p:nvSpPr>
          <p:cNvPr id="71" name="CaixaDeTexto 5"/>
          <p:cNvSpPr txBox="1"/>
          <p:nvPr/>
        </p:nvSpPr>
        <p:spPr>
          <a:xfrm>
            <a:off x="545662" y="590162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MÊS 4</a:t>
            </a:r>
            <a:endParaRPr lang="pt-BR" sz="32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1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0633" y="6293497"/>
            <a:ext cx="210275" cy="198130"/>
          </a:xfrm>
          <a:prstGeom prst="roundRect">
            <a:avLst>
              <a:gd name="adj" fmla="val 0"/>
            </a:avLst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9756569" y="6203533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Feriado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MAIO">
            <a:extLst>
              <a:ext uri="{FF2B5EF4-FFF2-40B4-BE49-F238E27FC236}">
                <a16:creationId xmlns:a16="http://schemas.microsoft.com/office/drawing/2014/main" id="{C63B7656-5EB5-4C42-AAA1-EDCA7FAF5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194320"/>
              </p:ext>
            </p:extLst>
          </p:nvPr>
        </p:nvGraphicFramePr>
        <p:xfrm>
          <a:off x="666379" y="1522825"/>
          <a:ext cx="8771826" cy="47713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3118">
                  <a:extLst>
                    <a:ext uri="{9D8B030D-6E8A-4147-A177-3AD203B41FA5}">
                      <a16:colId xmlns:a16="http://schemas.microsoft.com/office/drawing/2014/main" val="3635440372"/>
                    </a:ext>
                  </a:extLst>
                </a:gridCol>
                <a:gridCol w="1253118">
                  <a:extLst>
                    <a:ext uri="{9D8B030D-6E8A-4147-A177-3AD203B41FA5}">
                      <a16:colId xmlns:a16="http://schemas.microsoft.com/office/drawing/2014/main" val="2000471623"/>
                    </a:ext>
                  </a:extLst>
                </a:gridCol>
                <a:gridCol w="1253118">
                  <a:extLst>
                    <a:ext uri="{9D8B030D-6E8A-4147-A177-3AD203B41FA5}">
                      <a16:colId xmlns:a16="http://schemas.microsoft.com/office/drawing/2014/main" val="3518237322"/>
                    </a:ext>
                  </a:extLst>
                </a:gridCol>
                <a:gridCol w="1253118">
                  <a:extLst>
                    <a:ext uri="{9D8B030D-6E8A-4147-A177-3AD203B41FA5}">
                      <a16:colId xmlns:a16="http://schemas.microsoft.com/office/drawing/2014/main" val="1400861865"/>
                    </a:ext>
                  </a:extLst>
                </a:gridCol>
                <a:gridCol w="1253118">
                  <a:extLst>
                    <a:ext uri="{9D8B030D-6E8A-4147-A177-3AD203B41FA5}">
                      <a16:colId xmlns:a16="http://schemas.microsoft.com/office/drawing/2014/main" val="2916297257"/>
                    </a:ext>
                  </a:extLst>
                </a:gridCol>
                <a:gridCol w="1253118">
                  <a:extLst>
                    <a:ext uri="{9D8B030D-6E8A-4147-A177-3AD203B41FA5}">
                      <a16:colId xmlns:a16="http://schemas.microsoft.com/office/drawing/2014/main" val="1500572961"/>
                    </a:ext>
                  </a:extLst>
                </a:gridCol>
                <a:gridCol w="1253118">
                  <a:extLst>
                    <a:ext uri="{9D8B030D-6E8A-4147-A177-3AD203B41FA5}">
                      <a16:colId xmlns:a16="http://schemas.microsoft.com/office/drawing/2014/main" val="303021195"/>
                    </a:ext>
                  </a:extLst>
                </a:gridCol>
              </a:tblGrid>
              <a:tr h="6816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cap="all" baseline="0" dirty="0" smtClean="0">
                          <a:solidFill>
                            <a:schemeClr val="bg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MaIO</a:t>
                      </a:r>
                      <a:endParaRPr lang="en-US" sz="20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50174" marB="50174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947400834"/>
                  </a:ext>
                </a:extLst>
              </a:tr>
              <a:tr h="6816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Domingo</a:t>
                      </a:r>
                      <a:endParaRPr lang="en-US" sz="1500" b="1" i="0" u="none" strike="noStrike" dirty="0" smtClean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Segunda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Terça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Quarta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Quinta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Sexta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Sábado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635171"/>
                  </a:ext>
                </a:extLst>
              </a:tr>
              <a:tr h="681624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610011"/>
                  </a:ext>
                </a:extLst>
              </a:tr>
              <a:tr h="681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294235"/>
                  </a:ext>
                </a:extLst>
              </a:tr>
              <a:tr h="681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895983"/>
                  </a:ext>
                </a:extLst>
              </a:tr>
              <a:tr h="681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778794"/>
                  </a:ext>
                </a:extLst>
              </a:tr>
              <a:tr h="681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4077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567475"/>
                  </a:ext>
                </a:extLst>
              </a:tr>
            </a:tbl>
          </a:graphicData>
        </a:graphic>
      </p:graphicFrame>
      <p:sp>
        <p:nvSpPr>
          <p:cNvPr id="3" name="Fluxograma: Entrada Manual 2"/>
          <p:cNvSpPr/>
          <p:nvPr/>
        </p:nvSpPr>
        <p:spPr>
          <a:xfrm rot="10800000">
            <a:off x="0" y="-1"/>
            <a:ext cx="12192000" cy="11562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40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40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40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" y="8003"/>
                  <a:pt x="5" y="6007"/>
                  <a:pt x="8" y="4010"/>
                </a:cubicBezTo>
                <a:close/>
              </a:path>
            </a:pathLst>
          </a:cu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latin typeface="Open Sans Condensed Light" panose="020B03060305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54" y="144815"/>
            <a:ext cx="649171" cy="426685"/>
          </a:xfrm>
          <a:prstGeom prst="rect">
            <a:avLst/>
          </a:prstGeom>
        </p:spPr>
      </p:pic>
      <p:sp>
        <p:nvSpPr>
          <p:cNvPr id="9" name="CaixaDeTexto 5"/>
          <p:cNvSpPr txBox="1"/>
          <p:nvPr/>
        </p:nvSpPr>
        <p:spPr>
          <a:xfrm>
            <a:off x="573655" y="118423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spc="-15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4000" spc="-15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431626" y="1434626"/>
            <a:ext cx="2244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Insira aqui uma descrição necessária para o mês de MAIO.</a:t>
            </a:r>
            <a:endParaRPr lang="en-US" sz="160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1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3251427" y="5238814"/>
            <a:ext cx="3592306" cy="288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3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2013520" y="5915353"/>
            <a:ext cx="2353693" cy="288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4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268" y="3231448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9839153" y="3124935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7063" y="3541580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830948" y="343506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2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8858" y="3851712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9822743" y="3745199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3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0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0653" y="4161844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9814538" y="4055331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4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395" y="4640371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9741395" y="4579094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4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8566" y="5022814"/>
            <a:ext cx="216000" cy="216000"/>
          </a:xfrm>
          <a:prstGeom prst="ellipse">
            <a:avLst/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9734566" y="496153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1737" y="5405257"/>
            <a:ext cx="216000" cy="216000"/>
          </a:xfrm>
          <a:prstGeom prst="ellipse">
            <a:avLst/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9727737" y="5343980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4908" y="5787700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9720908" y="5726423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4546816" y="3228860"/>
            <a:ext cx="2268000" cy="288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1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4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2025047" y="3851712"/>
            <a:ext cx="6050566" cy="288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2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pSp>
        <p:nvGrpSpPr>
          <p:cNvPr id="57" name="Agrupar 56"/>
          <p:cNvGrpSpPr/>
          <p:nvPr/>
        </p:nvGrpSpPr>
        <p:grpSpPr>
          <a:xfrm>
            <a:off x="6967561" y="3233803"/>
            <a:ext cx="1562054" cy="307777"/>
            <a:chOff x="2060938" y="3823290"/>
            <a:chExt cx="1562054" cy="307777"/>
          </a:xfrm>
        </p:grpSpPr>
        <p:sp>
          <p:nvSpPr>
            <p:cNvPr id="58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B0F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1</a:t>
              </a:r>
              <a:endParaRPr lang="en-US" sz="1400" dirty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0" name="Agrupar 59"/>
          <p:cNvGrpSpPr/>
          <p:nvPr/>
        </p:nvGrpSpPr>
        <p:grpSpPr>
          <a:xfrm>
            <a:off x="1989733" y="4593874"/>
            <a:ext cx="1562054" cy="307777"/>
            <a:chOff x="2060938" y="3823290"/>
            <a:chExt cx="1562054" cy="307777"/>
          </a:xfrm>
        </p:grpSpPr>
        <p:sp>
          <p:nvSpPr>
            <p:cNvPr id="61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35B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35B6A9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2</a:t>
              </a:r>
              <a:endParaRPr lang="en-US" sz="14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7020476" y="5283335"/>
            <a:ext cx="1562054" cy="307777"/>
            <a:chOff x="2060938" y="3823290"/>
            <a:chExt cx="1562054" cy="307777"/>
          </a:xfrm>
        </p:grpSpPr>
        <p:sp>
          <p:nvSpPr>
            <p:cNvPr id="64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FF7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FF7C55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FF7C55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6" name="Agrupar 65"/>
          <p:cNvGrpSpPr/>
          <p:nvPr/>
        </p:nvGrpSpPr>
        <p:grpSpPr>
          <a:xfrm>
            <a:off x="4475163" y="5905464"/>
            <a:ext cx="1562054" cy="307777"/>
            <a:chOff x="2060938" y="3823290"/>
            <a:chExt cx="1562054" cy="307777"/>
          </a:xfrm>
        </p:grpSpPr>
        <p:sp>
          <p:nvSpPr>
            <p:cNvPr id="67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8" name="Retângulo 67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7030A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7030A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sp>
        <p:nvSpPr>
          <p:cNvPr id="71" name="CaixaDeTexto 5"/>
          <p:cNvSpPr txBox="1"/>
          <p:nvPr/>
        </p:nvSpPr>
        <p:spPr>
          <a:xfrm>
            <a:off x="545662" y="590162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MÊS 5</a:t>
            </a:r>
            <a:endParaRPr lang="pt-BR" sz="32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0633" y="6293497"/>
            <a:ext cx="210275" cy="198130"/>
          </a:xfrm>
          <a:prstGeom prst="roundRect">
            <a:avLst>
              <a:gd name="adj" fmla="val 0"/>
            </a:avLst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9756569" y="6203533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Feriado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JUNHO">
            <a:extLst>
              <a:ext uri="{FF2B5EF4-FFF2-40B4-BE49-F238E27FC236}">
                <a16:creationId xmlns:a16="http://schemas.microsoft.com/office/drawing/2014/main" id="{C63B7656-5EB5-4C42-AAA1-EDCA7FAF5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915816"/>
              </p:ext>
            </p:extLst>
          </p:nvPr>
        </p:nvGraphicFramePr>
        <p:xfrm>
          <a:off x="660834" y="1527178"/>
          <a:ext cx="8762586" cy="47663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1798">
                  <a:extLst>
                    <a:ext uri="{9D8B030D-6E8A-4147-A177-3AD203B41FA5}">
                      <a16:colId xmlns:a16="http://schemas.microsoft.com/office/drawing/2014/main" val="3635440372"/>
                    </a:ext>
                  </a:extLst>
                </a:gridCol>
                <a:gridCol w="1251798">
                  <a:extLst>
                    <a:ext uri="{9D8B030D-6E8A-4147-A177-3AD203B41FA5}">
                      <a16:colId xmlns:a16="http://schemas.microsoft.com/office/drawing/2014/main" val="2000471623"/>
                    </a:ext>
                  </a:extLst>
                </a:gridCol>
                <a:gridCol w="1251798">
                  <a:extLst>
                    <a:ext uri="{9D8B030D-6E8A-4147-A177-3AD203B41FA5}">
                      <a16:colId xmlns:a16="http://schemas.microsoft.com/office/drawing/2014/main" val="3518237322"/>
                    </a:ext>
                  </a:extLst>
                </a:gridCol>
                <a:gridCol w="1251798">
                  <a:extLst>
                    <a:ext uri="{9D8B030D-6E8A-4147-A177-3AD203B41FA5}">
                      <a16:colId xmlns:a16="http://schemas.microsoft.com/office/drawing/2014/main" val="1400861865"/>
                    </a:ext>
                  </a:extLst>
                </a:gridCol>
                <a:gridCol w="1251798">
                  <a:extLst>
                    <a:ext uri="{9D8B030D-6E8A-4147-A177-3AD203B41FA5}">
                      <a16:colId xmlns:a16="http://schemas.microsoft.com/office/drawing/2014/main" val="2916297257"/>
                    </a:ext>
                  </a:extLst>
                </a:gridCol>
                <a:gridCol w="1251798">
                  <a:extLst>
                    <a:ext uri="{9D8B030D-6E8A-4147-A177-3AD203B41FA5}">
                      <a16:colId xmlns:a16="http://schemas.microsoft.com/office/drawing/2014/main" val="1500572961"/>
                    </a:ext>
                  </a:extLst>
                </a:gridCol>
                <a:gridCol w="1251798">
                  <a:extLst>
                    <a:ext uri="{9D8B030D-6E8A-4147-A177-3AD203B41FA5}">
                      <a16:colId xmlns:a16="http://schemas.microsoft.com/office/drawing/2014/main" val="303021195"/>
                    </a:ext>
                  </a:extLst>
                </a:gridCol>
              </a:tblGrid>
              <a:tr h="68090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cap="all" baseline="0" dirty="0" smtClean="0">
                          <a:solidFill>
                            <a:schemeClr val="bg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JunHO</a:t>
                      </a:r>
                      <a:endParaRPr lang="en-US" sz="36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50122" marB="50122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947400834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Domingo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Segunda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Terça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Quarta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Quinta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Sexta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Sábado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635171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610011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294235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895983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778794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567475"/>
                  </a:ext>
                </a:extLst>
              </a:tr>
            </a:tbl>
          </a:graphicData>
        </a:graphic>
      </p:graphicFrame>
      <p:sp>
        <p:nvSpPr>
          <p:cNvPr id="3" name="Fluxograma: Entrada Manual 2"/>
          <p:cNvSpPr/>
          <p:nvPr/>
        </p:nvSpPr>
        <p:spPr>
          <a:xfrm rot="10800000">
            <a:off x="0" y="-1"/>
            <a:ext cx="12192000" cy="11562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40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40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40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" y="8003"/>
                  <a:pt x="5" y="6007"/>
                  <a:pt x="8" y="4010"/>
                </a:cubicBezTo>
                <a:close/>
              </a:path>
            </a:pathLst>
          </a:cu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latin typeface="Open Sans Condensed Light" panose="020B03060305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54" y="144815"/>
            <a:ext cx="649171" cy="426685"/>
          </a:xfrm>
          <a:prstGeom prst="rect">
            <a:avLst/>
          </a:prstGeom>
        </p:spPr>
      </p:pic>
      <p:sp>
        <p:nvSpPr>
          <p:cNvPr id="9" name="CaixaDeTexto 5"/>
          <p:cNvSpPr txBox="1"/>
          <p:nvPr/>
        </p:nvSpPr>
        <p:spPr>
          <a:xfrm>
            <a:off x="573655" y="118423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spc="-15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4000" spc="-15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431626" y="1434626"/>
            <a:ext cx="2244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Insira aqui uma descrição necessária para o mês de JUNHO.</a:t>
            </a:r>
            <a:endParaRPr lang="en-US" sz="160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1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3314616" y="4583029"/>
            <a:ext cx="2290504" cy="288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3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1989734" y="5272553"/>
            <a:ext cx="1122922" cy="288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4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268" y="3231448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9839153" y="3124935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7063" y="3541580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830948" y="343506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2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8858" y="3851712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9822743" y="3745199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3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0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0653" y="4161844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9814538" y="4055331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4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395" y="4640371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9741395" y="4579094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4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8566" y="5022814"/>
            <a:ext cx="216000" cy="216000"/>
          </a:xfrm>
          <a:prstGeom prst="ellipse">
            <a:avLst/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9734566" y="496153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1737" y="5405257"/>
            <a:ext cx="216000" cy="216000"/>
          </a:xfrm>
          <a:prstGeom prst="ellipse">
            <a:avLst/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9727737" y="5343980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4908" y="5787700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9720908" y="5726423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1989733" y="3872247"/>
            <a:ext cx="2377480" cy="288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1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4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5781963" y="3851712"/>
            <a:ext cx="2293649" cy="288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2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pSp>
        <p:nvGrpSpPr>
          <p:cNvPr id="57" name="Agrupar 56"/>
          <p:cNvGrpSpPr/>
          <p:nvPr/>
        </p:nvGrpSpPr>
        <p:grpSpPr>
          <a:xfrm>
            <a:off x="6967561" y="3233803"/>
            <a:ext cx="1562054" cy="307777"/>
            <a:chOff x="2060938" y="3823290"/>
            <a:chExt cx="1562054" cy="307777"/>
          </a:xfrm>
        </p:grpSpPr>
        <p:sp>
          <p:nvSpPr>
            <p:cNvPr id="58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B0F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1</a:t>
              </a:r>
              <a:endParaRPr lang="en-US" sz="1400" dirty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0" name="Agrupar 59"/>
          <p:cNvGrpSpPr/>
          <p:nvPr/>
        </p:nvGrpSpPr>
        <p:grpSpPr>
          <a:xfrm>
            <a:off x="1989733" y="4593874"/>
            <a:ext cx="1562054" cy="307777"/>
            <a:chOff x="2060938" y="3823290"/>
            <a:chExt cx="1562054" cy="307777"/>
          </a:xfrm>
        </p:grpSpPr>
        <p:sp>
          <p:nvSpPr>
            <p:cNvPr id="61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35B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35B6A9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2</a:t>
              </a:r>
              <a:endParaRPr lang="en-US" sz="14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6967561" y="4563252"/>
            <a:ext cx="1562054" cy="307777"/>
            <a:chOff x="2060938" y="3823290"/>
            <a:chExt cx="1562054" cy="307777"/>
          </a:xfrm>
        </p:grpSpPr>
        <p:sp>
          <p:nvSpPr>
            <p:cNvPr id="64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FF7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FF7C55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FF7C55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6" name="Agrupar 65"/>
          <p:cNvGrpSpPr/>
          <p:nvPr/>
        </p:nvGrpSpPr>
        <p:grpSpPr>
          <a:xfrm>
            <a:off x="3218761" y="5238814"/>
            <a:ext cx="1562054" cy="307777"/>
            <a:chOff x="2060938" y="3823290"/>
            <a:chExt cx="1562054" cy="307777"/>
          </a:xfrm>
        </p:grpSpPr>
        <p:sp>
          <p:nvSpPr>
            <p:cNvPr id="67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8" name="Retângulo 67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7030A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7030A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sp>
        <p:nvSpPr>
          <p:cNvPr id="52" name="CaixaDeTexto 5"/>
          <p:cNvSpPr txBox="1"/>
          <p:nvPr/>
        </p:nvSpPr>
        <p:spPr>
          <a:xfrm>
            <a:off x="545662" y="590162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MÊS 6</a:t>
            </a:r>
            <a:endParaRPr lang="pt-BR" sz="32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JULHO">
            <a:extLst>
              <a:ext uri="{FF2B5EF4-FFF2-40B4-BE49-F238E27FC236}">
                <a16:creationId xmlns:a16="http://schemas.microsoft.com/office/drawing/2014/main" id="{C63B7656-5EB5-4C42-AAA1-EDCA7FAF5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348572"/>
              </p:ext>
            </p:extLst>
          </p:nvPr>
        </p:nvGraphicFramePr>
        <p:xfrm>
          <a:off x="660830" y="1527178"/>
          <a:ext cx="8762593" cy="47663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1799">
                  <a:extLst>
                    <a:ext uri="{9D8B030D-6E8A-4147-A177-3AD203B41FA5}">
                      <a16:colId xmlns:a16="http://schemas.microsoft.com/office/drawing/2014/main" val="3635440372"/>
                    </a:ext>
                  </a:extLst>
                </a:gridCol>
                <a:gridCol w="1251799">
                  <a:extLst>
                    <a:ext uri="{9D8B030D-6E8A-4147-A177-3AD203B41FA5}">
                      <a16:colId xmlns:a16="http://schemas.microsoft.com/office/drawing/2014/main" val="2000471623"/>
                    </a:ext>
                  </a:extLst>
                </a:gridCol>
                <a:gridCol w="1251799">
                  <a:extLst>
                    <a:ext uri="{9D8B030D-6E8A-4147-A177-3AD203B41FA5}">
                      <a16:colId xmlns:a16="http://schemas.microsoft.com/office/drawing/2014/main" val="3518237322"/>
                    </a:ext>
                  </a:extLst>
                </a:gridCol>
                <a:gridCol w="1251799">
                  <a:extLst>
                    <a:ext uri="{9D8B030D-6E8A-4147-A177-3AD203B41FA5}">
                      <a16:colId xmlns:a16="http://schemas.microsoft.com/office/drawing/2014/main" val="1400861865"/>
                    </a:ext>
                  </a:extLst>
                </a:gridCol>
                <a:gridCol w="1251799">
                  <a:extLst>
                    <a:ext uri="{9D8B030D-6E8A-4147-A177-3AD203B41FA5}">
                      <a16:colId xmlns:a16="http://schemas.microsoft.com/office/drawing/2014/main" val="2916297257"/>
                    </a:ext>
                  </a:extLst>
                </a:gridCol>
                <a:gridCol w="1251799">
                  <a:extLst>
                    <a:ext uri="{9D8B030D-6E8A-4147-A177-3AD203B41FA5}">
                      <a16:colId xmlns:a16="http://schemas.microsoft.com/office/drawing/2014/main" val="1500572961"/>
                    </a:ext>
                  </a:extLst>
                </a:gridCol>
                <a:gridCol w="1251799">
                  <a:extLst>
                    <a:ext uri="{9D8B030D-6E8A-4147-A177-3AD203B41FA5}">
                      <a16:colId xmlns:a16="http://schemas.microsoft.com/office/drawing/2014/main" val="303021195"/>
                    </a:ext>
                  </a:extLst>
                </a:gridCol>
              </a:tblGrid>
              <a:tr h="68090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cap="all" baseline="0" dirty="0" smtClean="0"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JulHO</a:t>
                      </a:r>
                      <a:endParaRPr lang="en-US" sz="2000" b="1" i="0" u="none" strike="noStrike" cap="all" baseline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50121" marB="50121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947400834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Domingo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Segunda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Terça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Quarta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Quinta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Sexta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Sábado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635171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610011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294235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895983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778794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567475"/>
                  </a:ext>
                </a:extLst>
              </a:tr>
            </a:tbl>
          </a:graphicData>
        </a:graphic>
      </p:graphicFrame>
      <p:sp>
        <p:nvSpPr>
          <p:cNvPr id="3" name="Fluxograma: Entrada Manual 2"/>
          <p:cNvSpPr/>
          <p:nvPr/>
        </p:nvSpPr>
        <p:spPr>
          <a:xfrm rot="10800000">
            <a:off x="0" y="-1"/>
            <a:ext cx="12192000" cy="11562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40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40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40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" y="8003"/>
                  <a:pt x="5" y="6007"/>
                  <a:pt x="8" y="4010"/>
                </a:cubicBezTo>
                <a:close/>
              </a:path>
            </a:pathLst>
          </a:cu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latin typeface="Open Sans Condensed Light" panose="020B03060305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54" y="144815"/>
            <a:ext cx="649171" cy="426685"/>
          </a:xfrm>
          <a:prstGeom prst="rect">
            <a:avLst/>
          </a:prstGeom>
        </p:spPr>
      </p:pic>
      <p:sp>
        <p:nvSpPr>
          <p:cNvPr id="9" name="CaixaDeTexto 5"/>
          <p:cNvSpPr txBox="1"/>
          <p:nvPr/>
        </p:nvSpPr>
        <p:spPr>
          <a:xfrm>
            <a:off x="573655" y="118423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spc="-15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4000" spc="-15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431626" y="1434626"/>
            <a:ext cx="2244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Insira aqui uma descrição necessária para o mês de JULHO.</a:t>
            </a:r>
            <a:endParaRPr lang="en-US" sz="160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1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4569057" y="4590123"/>
            <a:ext cx="2290504" cy="288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3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1989733" y="5272553"/>
            <a:ext cx="2305175" cy="288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4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268" y="3231448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9839153" y="3124935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7063" y="3541580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830948" y="343506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2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8858" y="3851712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9822743" y="3745199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3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0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0653" y="4161844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9814538" y="4055331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4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395" y="4640371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9741395" y="4579094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4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8566" y="5022814"/>
            <a:ext cx="216000" cy="216000"/>
          </a:xfrm>
          <a:prstGeom prst="ellipse">
            <a:avLst/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9734566" y="496153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1737" y="5405257"/>
            <a:ext cx="216000" cy="216000"/>
          </a:xfrm>
          <a:prstGeom prst="ellipse">
            <a:avLst/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9727737" y="5343980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4908" y="5787700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9720908" y="5726423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1989733" y="3208767"/>
            <a:ext cx="2377480" cy="288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1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4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3261385" y="3864552"/>
            <a:ext cx="2293649" cy="288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2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pSp>
        <p:nvGrpSpPr>
          <p:cNvPr id="57" name="Agrupar 56"/>
          <p:cNvGrpSpPr/>
          <p:nvPr/>
        </p:nvGrpSpPr>
        <p:grpSpPr>
          <a:xfrm>
            <a:off x="6967561" y="3233803"/>
            <a:ext cx="1562054" cy="307777"/>
            <a:chOff x="2060938" y="3823290"/>
            <a:chExt cx="1562054" cy="307777"/>
          </a:xfrm>
        </p:grpSpPr>
        <p:sp>
          <p:nvSpPr>
            <p:cNvPr id="58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B0F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1</a:t>
              </a:r>
              <a:endParaRPr lang="en-US" sz="1400" dirty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0" name="Agrupar 59"/>
          <p:cNvGrpSpPr/>
          <p:nvPr/>
        </p:nvGrpSpPr>
        <p:grpSpPr>
          <a:xfrm>
            <a:off x="6982963" y="3854663"/>
            <a:ext cx="1562054" cy="307777"/>
            <a:chOff x="2060938" y="3823290"/>
            <a:chExt cx="1562054" cy="307777"/>
          </a:xfrm>
        </p:grpSpPr>
        <p:sp>
          <p:nvSpPr>
            <p:cNvPr id="61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35B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35B6A9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2</a:t>
              </a:r>
              <a:endParaRPr lang="en-US" sz="14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6967561" y="4563252"/>
            <a:ext cx="1562054" cy="307777"/>
            <a:chOff x="2060938" y="3823290"/>
            <a:chExt cx="1562054" cy="307777"/>
          </a:xfrm>
        </p:grpSpPr>
        <p:sp>
          <p:nvSpPr>
            <p:cNvPr id="64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FF7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FF7C55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FF7C55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6" name="Agrupar 65"/>
          <p:cNvGrpSpPr/>
          <p:nvPr/>
        </p:nvGrpSpPr>
        <p:grpSpPr>
          <a:xfrm>
            <a:off x="5714309" y="5292617"/>
            <a:ext cx="1562054" cy="307777"/>
            <a:chOff x="2060938" y="3823290"/>
            <a:chExt cx="1562054" cy="307777"/>
          </a:xfrm>
        </p:grpSpPr>
        <p:sp>
          <p:nvSpPr>
            <p:cNvPr id="67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8" name="Retângulo 67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7030A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7030A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sp>
        <p:nvSpPr>
          <p:cNvPr id="52" name="CaixaDeTexto 5"/>
          <p:cNvSpPr txBox="1"/>
          <p:nvPr/>
        </p:nvSpPr>
        <p:spPr>
          <a:xfrm>
            <a:off x="545662" y="590162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MÊS 7</a:t>
            </a:r>
            <a:endParaRPr lang="pt-BR" sz="32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/>
          <p:cNvSpPr txBox="1"/>
          <p:nvPr/>
        </p:nvSpPr>
        <p:spPr>
          <a:xfrm>
            <a:off x="3193780" y="2613391"/>
            <a:ext cx="58480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600" spc="-15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6600" spc="-15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" name="CaixaDeTexto 5"/>
          <p:cNvSpPr txBox="1"/>
          <p:nvPr/>
        </p:nvSpPr>
        <p:spPr>
          <a:xfrm>
            <a:off x="5286395" y="3610407"/>
            <a:ext cx="1587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ANUAL</a:t>
            </a:r>
            <a:endParaRPr lang="pt-BR" sz="44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AGOSTO">
            <a:extLst>
              <a:ext uri="{FF2B5EF4-FFF2-40B4-BE49-F238E27FC236}">
                <a16:creationId xmlns:a16="http://schemas.microsoft.com/office/drawing/2014/main" id="{C63B7656-5EB5-4C42-AAA1-EDCA7FAF5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407317"/>
              </p:ext>
            </p:extLst>
          </p:nvPr>
        </p:nvGraphicFramePr>
        <p:xfrm>
          <a:off x="660828" y="1527178"/>
          <a:ext cx="8762593" cy="47663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1799">
                  <a:extLst>
                    <a:ext uri="{9D8B030D-6E8A-4147-A177-3AD203B41FA5}">
                      <a16:colId xmlns:a16="http://schemas.microsoft.com/office/drawing/2014/main" val="3635440372"/>
                    </a:ext>
                  </a:extLst>
                </a:gridCol>
                <a:gridCol w="1251799">
                  <a:extLst>
                    <a:ext uri="{9D8B030D-6E8A-4147-A177-3AD203B41FA5}">
                      <a16:colId xmlns:a16="http://schemas.microsoft.com/office/drawing/2014/main" val="2000471623"/>
                    </a:ext>
                  </a:extLst>
                </a:gridCol>
                <a:gridCol w="1251799">
                  <a:extLst>
                    <a:ext uri="{9D8B030D-6E8A-4147-A177-3AD203B41FA5}">
                      <a16:colId xmlns:a16="http://schemas.microsoft.com/office/drawing/2014/main" val="3518237322"/>
                    </a:ext>
                  </a:extLst>
                </a:gridCol>
                <a:gridCol w="1251799">
                  <a:extLst>
                    <a:ext uri="{9D8B030D-6E8A-4147-A177-3AD203B41FA5}">
                      <a16:colId xmlns:a16="http://schemas.microsoft.com/office/drawing/2014/main" val="1400861865"/>
                    </a:ext>
                  </a:extLst>
                </a:gridCol>
                <a:gridCol w="1251799">
                  <a:extLst>
                    <a:ext uri="{9D8B030D-6E8A-4147-A177-3AD203B41FA5}">
                      <a16:colId xmlns:a16="http://schemas.microsoft.com/office/drawing/2014/main" val="2916297257"/>
                    </a:ext>
                  </a:extLst>
                </a:gridCol>
                <a:gridCol w="1251799">
                  <a:extLst>
                    <a:ext uri="{9D8B030D-6E8A-4147-A177-3AD203B41FA5}">
                      <a16:colId xmlns:a16="http://schemas.microsoft.com/office/drawing/2014/main" val="1500572961"/>
                    </a:ext>
                  </a:extLst>
                </a:gridCol>
                <a:gridCol w="1251799">
                  <a:extLst>
                    <a:ext uri="{9D8B030D-6E8A-4147-A177-3AD203B41FA5}">
                      <a16:colId xmlns:a16="http://schemas.microsoft.com/office/drawing/2014/main" val="303021195"/>
                    </a:ext>
                  </a:extLst>
                </a:gridCol>
              </a:tblGrid>
              <a:tr h="68090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cap="all" baseline="0" dirty="0" smtClean="0">
                          <a:solidFill>
                            <a:schemeClr val="bg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AGOSTO</a:t>
                      </a:r>
                      <a:endParaRPr lang="en-US" sz="20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50121" marB="50121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947400834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Domingo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Segunda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Terça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Quarta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Quinta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Sexta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Sábado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635171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610011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294235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895983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778794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78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567475"/>
                  </a:ext>
                </a:extLst>
              </a:tr>
            </a:tbl>
          </a:graphicData>
        </a:graphic>
      </p:graphicFrame>
      <p:sp>
        <p:nvSpPr>
          <p:cNvPr id="3" name="Fluxograma: Entrada Manual 2"/>
          <p:cNvSpPr/>
          <p:nvPr/>
        </p:nvSpPr>
        <p:spPr>
          <a:xfrm rot="10800000">
            <a:off x="0" y="-1"/>
            <a:ext cx="12192000" cy="11562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40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40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40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" y="8003"/>
                  <a:pt x="5" y="6007"/>
                  <a:pt x="8" y="4010"/>
                </a:cubicBezTo>
                <a:close/>
              </a:path>
            </a:pathLst>
          </a:cu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latin typeface="Open Sans Condensed Light" panose="020B03060305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54" y="144815"/>
            <a:ext cx="649171" cy="426685"/>
          </a:xfrm>
          <a:prstGeom prst="rect">
            <a:avLst/>
          </a:prstGeom>
        </p:spPr>
      </p:pic>
      <p:sp>
        <p:nvSpPr>
          <p:cNvPr id="9" name="CaixaDeTexto 5"/>
          <p:cNvSpPr txBox="1"/>
          <p:nvPr/>
        </p:nvSpPr>
        <p:spPr>
          <a:xfrm>
            <a:off x="573655" y="118423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spc="-15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4000" spc="-15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431626" y="1434626"/>
            <a:ext cx="2244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Insira aqui uma descrição necessária para o mês de AGOSTO.</a:t>
            </a:r>
            <a:endParaRPr lang="en-US" sz="160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1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4535098" y="4573742"/>
            <a:ext cx="1086409" cy="288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3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3160556" y="5258095"/>
            <a:ext cx="1073063" cy="288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4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268" y="3231448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9839153" y="3124935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7063" y="3541580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830948" y="343506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2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8858" y="3851712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9822743" y="3745199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3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0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0653" y="4161844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9814538" y="4055331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4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395" y="4640371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9741395" y="4579094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4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8566" y="5022814"/>
            <a:ext cx="216000" cy="216000"/>
          </a:xfrm>
          <a:prstGeom prst="ellipse">
            <a:avLst/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9734566" y="496153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1737" y="5405257"/>
            <a:ext cx="216000" cy="216000"/>
          </a:xfrm>
          <a:prstGeom prst="ellipse">
            <a:avLst/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9727737" y="5343980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4908" y="5787700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9720908" y="5726423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1989733" y="3851712"/>
            <a:ext cx="1073063" cy="288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1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4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5741092" y="3851712"/>
            <a:ext cx="1084510" cy="288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2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pSp>
        <p:nvGrpSpPr>
          <p:cNvPr id="57" name="Agrupar 56"/>
          <p:cNvGrpSpPr/>
          <p:nvPr/>
        </p:nvGrpSpPr>
        <p:grpSpPr>
          <a:xfrm>
            <a:off x="3160556" y="3855154"/>
            <a:ext cx="1562054" cy="307777"/>
            <a:chOff x="2060938" y="3823290"/>
            <a:chExt cx="1562054" cy="307777"/>
          </a:xfrm>
        </p:grpSpPr>
        <p:sp>
          <p:nvSpPr>
            <p:cNvPr id="58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B0F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1</a:t>
              </a:r>
              <a:endParaRPr lang="en-US" sz="1400" dirty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0" name="Agrupar 59"/>
          <p:cNvGrpSpPr/>
          <p:nvPr/>
        </p:nvGrpSpPr>
        <p:grpSpPr>
          <a:xfrm>
            <a:off x="6982963" y="3854663"/>
            <a:ext cx="1562054" cy="307777"/>
            <a:chOff x="2060938" y="3823290"/>
            <a:chExt cx="1562054" cy="307777"/>
          </a:xfrm>
        </p:grpSpPr>
        <p:sp>
          <p:nvSpPr>
            <p:cNvPr id="61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35B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35B6A9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2</a:t>
              </a:r>
              <a:endParaRPr lang="en-US" sz="14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5741092" y="4583475"/>
            <a:ext cx="1562054" cy="307777"/>
            <a:chOff x="2060938" y="3823290"/>
            <a:chExt cx="1562054" cy="307777"/>
          </a:xfrm>
        </p:grpSpPr>
        <p:sp>
          <p:nvSpPr>
            <p:cNvPr id="64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FF7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FF7C55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FF7C55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6" name="Agrupar 65"/>
          <p:cNvGrpSpPr/>
          <p:nvPr/>
        </p:nvGrpSpPr>
        <p:grpSpPr>
          <a:xfrm>
            <a:off x="4509846" y="5284608"/>
            <a:ext cx="1562054" cy="307777"/>
            <a:chOff x="2060938" y="3823290"/>
            <a:chExt cx="1562054" cy="307777"/>
          </a:xfrm>
        </p:grpSpPr>
        <p:sp>
          <p:nvSpPr>
            <p:cNvPr id="67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8" name="Retângulo 67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7030A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7030A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sp>
        <p:nvSpPr>
          <p:cNvPr id="52" name="CaixaDeTexto 5"/>
          <p:cNvSpPr txBox="1"/>
          <p:nvPr/>
        </p:nvSpPr>
        <p:spPr>
          <a:xfrm>
            <a:off x="545662" y="590162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MÊS 8</a:t>
            </a:r>
            <a:endParaRPr lang="pt-BR" sz="32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SETEMBRO">
            <a:extLst>
              <a:ext uri="{FF2B5EF4-FFF2-40B4-BE49-F238E27FC236}">
                <a16:creationId xmlns:a16="http://schemas.microsoft.com/office/drawing/2014/main" id="{C63B7656-5EB5-4C42-AAA1-EDCA7FAF5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752430"/>
              </p:ext>
            </p:extLst>
          </p:nvPr>
        </p:nvGraphicFramePr>
        <p:xfrm>
          <a:off x="660832" y="1527178"/>
          <a:ext cx="8446221" cy="52505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06603">
                  <a:extLst>
                    <a:ext uri="{9D8B030D-6E8A-4147-A177-3AD203B41FA5}">
                      <a16:colId xmlns:a16="http://schemas.microsoft.com/office/drawing/2014/main" val="3635440372"/>
                    </a:ext>
                  </a:extLst>
                </a:gridCol>
                <a:gridCol w="1206603">
                  <a:extLst>
                    <a:ext uri="{9D8B030D-6E8A-4147-A177-3AD203B41FA5}">
                      <a16:colId xmlns:a16="http://schemas.microsoft.com/office/drawing/2014/main" val="2000471623"/>
                    </a:ext>
                  </a:extLst>
                </a:gridCol>
                <a:gridCol w="1206603">
                  <a:extLst>
                    <a:ext uri="{9D8B030D-6E8A-4147-A177-3AD203B41FA5}">
                      <a16:colId xmlns:a16="http://schemas.microsoft.com/office/drawing/2014/main" val="3518237322"/>
                    </a:ext>
                  </a:extLst>
                </a:gridCol>
                <a:gridCol w="1206603">
                  <a:extLst>
                    <a:ext uri="{9D8B030D-6E8A-4147-A177-3AD203B41FA5}">
                      <a16:colId xmlns:a16="http://schemas.microsoft.com/office/drawing/2014/main" val="1400861865"/>
                    </a:ext>
                  </a:extLst>
                </a:gridCol>
                <a:gridCol w="1206603">
                  <a:extLst>
                    <a:ext uri="{9D8B030D-6E8A-4147-A177-3AD203B41FA5}">
                      <a16:colId xmlns:a16="http://schemas.microsoft.com/office/drawing/2014/main" val="2916297257"/>
                    </a:ext>
                  </a:extLst>
                </a:gridCol>
                <a:gridCol w="1206603">
                  <a:extLst>
                    <a:ext uri="{9D8B030D-6E8A-4147-A177-3AD203B41FA5}">
                      <a16:colId xmlns:a16="http://schemas.microsoft.com/office/drawing/2014/main" val="1500572961"/>
                    </a:ext>
                  </a:extLst>
                </a:gridCol>
                <a:gridCol w="1206603">
                  <a:extLst>
                    <a:ext uri="{9D8B030D-6E8A-4147-A177-3AD203B41FA5}">
                      <a16:colId xmlns:a16="http://schemas.microsoft.com/office/drawing/2014/main" val="303021195"/>
                    </a:ext>
                  </a:extLst>
                </a:gridCol>
              </a:tblGrid>
              <a:tr h="65632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3500" u="none" strike="noStrike" cap="all" baseline="0" dirty="0" smtClean="0">
                          <a:solidFill>
                            <a:schemeClr val="bg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SeTEMBRO</a:t>
                      </a:r>
                      <a:endParaRPr lang="en-US" sz="20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48312" marB="48312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947400834"/>
                  </a:ext>
                </a:extLst>
              </a:tr>
              <a:tr h="656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Domingo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Segunda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Terça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Quarta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Quinta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Sexta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Sábado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635171"/>
                  </a:ext>
                </a:extLst>
              </a:tr>
              <a:tr h="656323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610011"/>
                  </a:ext>
                </a:extLst>
              </a:tr>
              <a:tr h="656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294235"/>
                  </a:ext>
                </a:extLst>
              </a:tr>
              <a:tr h="656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895983"/>
                  </a:ext>
                </a:extLst>
              </a:tr>
              <a:tr h="656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778794"/>
                  </a:ext>
                </a:extLst>
              </a:tr>
              <a:tr h="656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567475"/>
                  </a:ext>
                </a:extLst>
              </a:tr>
              <a:tr h="656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5796"/>
                  </a:ext>
                </a:extLst>
              </a:tr>
            </a:tbl>
          </a:graphicData>
        </a:graphic>
      </p:graphicFrame>
      <p:sp>
        <p:nvSpPr>
          <p:cNvPr id="3" name="Fluxograma: Entrada Manual 2"/>
          <p:cNvSpPr/>
          <p:nvPr/>
        </p:nvSpPr>
        <p:spPr>
          <a:xfrm rot="10800000">
            <a:off x="0" y="-1"/>
            <a:ext cx="12192000" cy="11562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40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40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40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" y="8003"/>
                  <a:pt x="5" y="6007"/>
                  <a:pt x="8" y="4010"/>
                </a:cubicBezTo>
                <a:close/>
              </a:path>
            </a:pathLst>
          </a:cu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latin typeface="Open Sans Condensed Light" panose="020B03060305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54" y="144815"/>
            <a:ext cx="649171" cy="426685"/>
          </a:xfrm>
          <a:prstGeom prst="rect">
            <a:avLst/>
          </a:prstGeom>
        </p:spPr>
      </p:pic>
      <p:sp>
        <p:nvSpPr>
          <p:cNvPr id="9" name="CaixaDeTexto 5"/>
          <p:cNvSpPr txBox="1"/>
          <p:nvPr/>
        </p:nvSpPr>
        <p:spPr>
          <a:xfrm>
            <a:off x="573655" y="118423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spc="-15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4000" spc="-15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431626" y="1434626"/>
            <a:ext cx="2244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Insira aqui uma descrição necessária para o mês de SETEMBRO.</a:t>
            </a:r>
            <a:endParaRPr lang="en-US" sz="160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1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4329862" y="5127393"/>
            <a:ext cx="2133872" cy="288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3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3159240" y="5787700"/>
            <a:ext cx="3430610" cy="288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4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268" y="3231448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9839153" y="3124935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7063" y="3541580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830948" y="343506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2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8858" y="3851712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9822743" y="3745199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3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0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0653" y="4161844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9814538" y="4055331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4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395" y="4640371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9741395" y="4579094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4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8566" y="5022814"/>
            <a:ext cx="216000" cy="216000"/>
          </a:xfrm>
          <a:prstGeom prst="ellipse">
            <a:avLst/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9734566" y="496153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1737" y="5405257"/>
            <a:ext cx="216000" cy="216000"/>
          </a:xfrm>
          <a:prstGeom prst="ellipse">
            <a:avLst/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9727737" y="5343980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4908" y="5787700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9720908" y="5726423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1927402" y="3822204"/>
            <a:ext cx="3329948" cy="288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1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4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1930689" y="4485263"/>
            <a:ext cx="2293649" cy="288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2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pSp>
        <p:nvGrpSpPr>
          <p:cNvPr id="57" name="Agrupar 56"/>
          <p:cNvGrpSpPr/>
          <p:nvPr/>
        </p:nvGrpSpPr>
        <p:grpSpPr>
          <a:xfrm>
            <a:off x="5572687" y="3796927"/>
            <a:ext cx="1562054" cy="307777"/>
            <a:chOff x="2060938" y="3823290"/>
            <a:chExt cx="1562054" cy="307777"/>
          </a:xfrm>
        </p:grpSpPr>
        <p:sp>
          <p:nvSpPr>
            <p:cNvPr id="58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B0F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1</a:t>
              </a:r>
              <a:endParaRPr lang="en-US" sz="1400" dirty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0" name="Agrupar 59"/>
          <p:cNvGrpSpPr/>
          <p:nvPr/>
        </p:nvGrpSpPr>
        <p:grpSpPr>
          <a:xfrm>
            <a:off x="4325645" y="4507120"/>
            <a:ext cx="1562054" cy="307777"/>
            <a:chOff x="2060938" y="3823290"/>
            <a:chExt cx="1562054" cy="307777"/>
          </a:xfrm>
        </p:grpSpPr>
        <p:sp>
          <p:nvSpPr>
            <p:cNvPr id="61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35B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35B6A9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2</a:t>
              </a:r>
              <a:endParaRPr lang="en-US" sz="14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6737602" y="5127393"/>
            <a:ext cx="1562054" cy="307777"/>
            <a:chOff x="2060938" y="3823290"/>
            <a:chExt cx="1562054" cy="307777"/>
          </a:xfrm>
        </p:grpSpPr>
        <p:sp>
          <p:nvSpPr>
            <p:cNvPr id="64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FF7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FF7C55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FF7C55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6" name="Agrupar 65"/>
          <p:cNvGrpSpPr/>
          <p:nvPr/>
        </p:nvGrpSpPr>
        <p:grpSpPr>
          <a:xfrm>
            <a:off x="6737602" y="5777811"/>
            <a:ext cx="1562054" cy="307777"/>
            <a:chOff x="2060938" y="3823290"/>
            <a:chExt cx="1562054" cy="307777"/>
          </a:xfrm>
        </p:grpSpPr>
        <p:sp>
          <p:nvSpPr>
            <p:cNvPr id="67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8" name="Retângulo 67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7030A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7030A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sp>
        <p:nvSpPr>
          <p:cNvPr id="52" name="CaixaDeTexto 5"/>
          <p:cNvSpPr txBox="1"/>
          <p:nvPr/>
        </p:nvSpPr>
        <p:spPr>
          <a:xfrm>
            <a:off x="545662" y="590162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MÊS 9</a:t>
            </a:r>
            <a:endParaRPr lang="pt-BR" sz="32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3233" y="6286501"/>
            <a:ext cx="210275" cy="198130"/>
          </a:xfrm>
          <a:prstGeom prst="roundRect">
            <a:avLst>
              <a:gd name="adj" fmla="val 0"/>
            </a:avLst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9769169" y="619653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Feriado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OUTUBRO">
            <a:extLst>
              <a:ext uri="{FF2B5EF4-FFF2-40B4-BE49-F238E27FC236}">
                <a16:creationId xmlns:a16="http://schemas.microsoft.com/office/drawing/2014/main" id="{C63B7656-5EB5-4C42-AAA1-EDCA7FAF5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911829"/>
              </p:ext>
            </p:extLst>
          </p:nvPr>
        </p:nvGraphicFramePr>
        <p:xfrm>
          <a:off x="659399" y="1522238"/>
          <a:ext cx="8764021" cy="47671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2003">
                  <a:extLst>
                    <a:ext uri="{9D8B030D-6E8A-4147-A177-3AD203B41FA5}">
                      <a16:colId xmlns:a16="http://schemas.microsoft.com/office/drawing/2014/main" val="3635440372"/>
                    </a:ext>
                  </a:extLst>
                </a:gridCol>
                <a:gridCol w="1252003">
                  <a:extLst>
                    <a:ext uri="{9D8B030D-6E8A-4147-A177-3AD203B41FA5}">
                      <a16:colId xmlns:a16="http://schemas.microsoft.com/office/drawing/2014/main" val="2000471623"/>
                    </a:ext>
                  </a:extLst>
                </a:gridCol>
                <a:gridCol w="1252003">
                  <a:extLst>
                    <a:ext uri="{9D8B030D-6E8A-4147-A177-3AD203B41FA5}">
                      <a16:colId xmlns:a16="http://schemas.microsoft.com/office/drawing/2014/main" val="3518237322"/>
                    </a:ext>
                  </a:extLst>
                </a:gridCol>
                <a:gridCol w="1252003">
                  <a:extLst>
                    <a:ext uri="{9D8B030D-6E8A-4147-A177-3AD203B41FA5}">
                      <a16:colId xmlns:a16="http://schemas.microsoft.com/office/drawing/2014/main" val="1400861865"/>
                    </a:ext>
                  </a:extLst>
                </a:gridCol>
                <a:gridCol w="1252003">
                  <a:extLst>
                    <a:ext uri="{9D8B030D-6E8A-4147-A177-3AD203B41FA5}">
                      <a16:colId xmlns:a16="http://schemas.microsoft.com/office/drawing/2014/main" val="2916297257"/>
                    </a:ext>
                  </a:extLst>
                </a:gridCol>
                <a:gridCol w="1252003">
                  <a:extLst>
                    <a:ext uri="{9D8B030D-6E8A-4147-A177-3AD203B41FA5}">
                      <a16:colId xmlns:a16="http://schemas.microsoft.com/office/drawing/2014/main" val="1500572961"/>
                    </a:ext>
                  </a:extLst>
                </a:gridCol>
                <a:gridCol w="1252003">
                  <a:extLst>
                    <a:ext uri="{9D8B030D-6E8A-4147-A177-3AD203B41FA5}">
                      <a16:colId xmlns:a16="http://schemas.microsoft.com/office/drawing/2014/main" val="303021195"/>
                    </a:ext>
                  </a:extLst>
                </a:gridCol>
              </a:tblGrid>
              <a:tr h="68101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cap="all" baseline="0" dirty="0" smtClean="0">
                          <a:solidFill>
                            <a:schemeClr val="bg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OUTUBRO</a:t>
                      </a:r>
                      <a:endParaRPr lang="en-US" sz="20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50130" marB="50130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947400834"/>
                  </a:ext>
                </a:extLst>
              </a:tr>
              <a:tr h="681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Domingo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Segunda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Terça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Quarta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Quinta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Sexta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Sábado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635171"/>
                  </a:ext>
                </a:extLst>
              </a:tr>
              <a:tr h="681017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610011"/>
                  </a:ext>
                </a:extLst>
              </a:tr>
              <a:tr h="6810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294235"/>
                  </a:ext>
                </a:extLst>
              </a:tr>
              <a:tr h="6810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895983"/>
                  </a:ext>
                </a:extLst>
              </a:tr>
              <a:tr h="6810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778794"/>
                  </a:ext>
                </a:extLst>
              </a:tr>
              <a:tr h="6810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567475"/>
                  </a:ext>
                </a:extLst>
              </a:tr>
            </a:tbl>
          </a:graphicData>
        </a:graphic>
      </p:graphicFrame>
      <p:sp>
        <p:nvSpPr>
          <p:cNvPr id="3" name="Fluxograma: Entrada Manual 2"/>
          <p:cNvSpPr/>
          <p:nvPr/>
        </p:nvSpPr>
        <p:spPr>
          <a:xfrm rot="10800000">
            <a:off x="0" y="-1"/>
            <a:ext cx="12192000" cy="11562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40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40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40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" y="8003"/>
                  <a:pt x="5" y="6007"/>
                  <a:pt x="8" y="4010"/>
                </a:cubicBezTo>
                <a:close/>
              </a:path>
            </a:pathLst>
          </a:cu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latin typeface="Open Sans Condensed Light" panose="020B03060305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54" y="144815"/>
            <a:ext cx="649171" cy="426685"/>
          </a:xfrm>
          <a:prstGeom prst="rect">
            <a:avLst/>
          </a:prstGeom>
        </p:spPr>
      </p:pic>
      <p:sp>
        <p:nvSpPr>
          <p:cNvPr id="9" name="CaixaDeTexto 5"/>
          <p:cNvSpPr txBox="1"/>
          <p:nvPr/>
        </p:nvSpPr>
        <p:spPr>
          <a:xfrm>
            <a:off x="573655" y="118423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spc="-15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4000" spc="-15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431626" y="1434626"/>
            <a:ext cx="2244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Insira aqui uma descrição necessária para o mês de OUTUBRO.</a:t>
            </a:r>
            <a:endParaRPr lang="en-US" sz="160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1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3268556" y="4562166"/>
            <a:ext cx="2297418" cy="288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3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1982810" y="5241208"/>
            <a:ext cx="2327303" cy="288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4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268" y="3231448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9839153" y="3124935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7063" y="3541580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830948" y="343506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2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8858" y="3851712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9822743" y="3745199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3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0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0653" y="4161844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9814538" y="4055331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4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395" y="4640371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9741395" y="4579094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4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8566" y="5022814"/>
            <a:ext cx="216000" cy="216000"/>
          </a:xfrm>
          <a:prstGeom prst="ellipse">
            <a:avLst/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9734566" y="496153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1737" y="5405257"/>
            <a:ext cx="216000" cy="216000"/>
          </a:xfrm>
          <a:prstGeom prst="ellipse">
            <a:avLst/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9727737" y="5343980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4908" y="5787700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9720908" y="5726423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3268556" y="3210428"/>
            <a:ext cx="2279988" cy="288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1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4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1959205" y="3888388"/>
            <a:ext cx="1084510" cy="288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2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pSp>
        <p:nvGrpSpPr>
          <p:cNvPr id="57" name="Agrupar 56"/>
          <p:cNvGrpSpPr/>
          <p:nvPr/>
        </p:nvGrpSpPr>
        <p:grpSpPr>
          <a:xfrm>
            <a:off x="6898055" y="3197663"/>
            <a:ext cx="1562054" cy="307777"/>
            <a:chOff x="2060938" y="3823290"/>
            <a:chExt cx="1562054" cy="307777"/>
          </a:xfrm>
        </p:grpSpPr>
        <p:sp>
          <p:nvSpPr>
            <p:cNvPr id="58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B0F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1</a:t>
              </a:r>
              <a:endParaRPr lang="en-US" sz="1400" dirty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0" name="Agrupar 59"/>
          <p:cNvGrpSpPr/>
          <p:nvPr/>
        </p:nvGrpSpPr>
        <p:grpSpPr>
          <a:xfrm>
            <a:off x="4475163" y="3882196"/>
            <a:ext cx="1562054" cy="307777"/>
            <a:chOff x="2060938" y="3823290"/>
            <a:chExt cx="1562054" cy="307777"/>
          </a:xfrm>
        </p:grpSpPr>
        <p:sp>
          <p:nvSpPr>
            <p:cNvPr id="61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35B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35B6A9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2</a:t>
              </a:r>
              <a:endParaRPr lang="en-US" sz="14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7006055" y="4579094"/>
            <a:ext cx="1562054" cy="307777"/>
            <a:chOff x="2060938" y="3823290"/>
            <a:chExt cx="1562054" cy="307777"/>
          </a:xfrm>
        </p:grpSpPr>
        <p:sp>
          <p:nvSpPr>
            <p:cNvPr id="64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FF7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FF7C55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FF7C55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6" name="Agrupar 65"/>
          <p:cNvGrpSpPr/>
          <p:nvPr/>
        </p:nvGrpSpPr>
        <p:grpSpPr>
          <a:xfrm>
            <a:off x="4519953" y="5261984"/>
            <a:ext cx="1562054" cy="307777"/>
            <a:chOff x="2060938" y="3823290"/>
            <a:chExt cx="1562054" cy="307777"/>
          </a:xfrm>
        </p:grpSpPr>
        <p:sp>
          <p:nvSpPr>
            <p:cNvPr id="67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8" name="Retângulo 67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7030A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7030A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sp>
        <p:nvSpPr>
          <p:cNvPr id="52" name="CaixaDeTexto 5"/>
          <p:cNvSpPr txBox="1"/>
          <p:nvPr/>
        </p:nvSpPr>
        <p:spPr>
          <a:xfrm>
            <a:off x="545662" y="590162"/>
            <a:ext cx="121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MÊS 10</a:t>
            </a:r>
            <a:endParaRPr lang="pt-BR" sz="32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268" y="6292029"/>
            <a:ext cx="210275" cy="198130"/>
          </a:xfrm>
          <a:prstGeom prst="roundRect">
            <a:avLst>
              <a:gd name="adj" fmla="val 0"/>
            </a:avLst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9771204" y="6202065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Feriado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NOVEMBRO">
            <a:extLst>
              <a:ext uri="{FF2B5EF4-FFF2-40B4-BE49-F238E27FC236}">
                <a16:creationId xmlns:a16="http://schemas.microsoft.com/office/drawing/2014/main" id="{C63B7656-5EB5-4C42-AAA1-EDCA7FAF5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514951"/>
              </p:ext>
            </p:extLst>
          </p:nvPr>
        </p:nvGraphicFramePr>
        <p:xfrm>
          <a:off x="659398" y="1520576"/>
          <a:ext cx="8764021" cy="47671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2003">
                  <a:extLst>
                    <a:ext uri="{9D8B030D-6E8A-4147-A177-3AD203B41FA5}">
                      <a16:colId xmlns:a16="http://schemas.microsoft.com/office/drawing/2014/main" val="3635440372"/>
                    </a:ext>
                  </a:extLst>
                </a:gridCol>
                <a:gridCol w="1252003">
                  <a:extLst>
                    <a:ext uri="{9D8B030D-6E8A-4147-A177-3AD203B41FA5}">
                      <a16:colId xmlns:a16="http://schemas.microsoft.com/office/drawing/2014/main" val="2000471623"/>
                    </a:ext>
                  </a:extLst>
                </a:gridCol>
                <a:gridCol w="1252003">
                  <a:extLst>
                    <a:ext uri="{9D8B030D-6E8A-4147-A177-3AD203B41FA5}">
                      <a16:colId xmlns:a16="http://schemas.microsoft.com/office/drawing/2014/main" val="3518237322"/>
                    </a:ext>
                  </a:extLst>
                </a:gridCol>
                <a:gridCol w="1252003">
                  <a:extLst>
                    <a:ext uri="{9D8B030D-6E8A-4147-A177-3AD203B41FA5}">
                      <a16:colId xmlns:a16="http://schemas.microsoft.com/office/drawing/2014/main" val="1400861865"/>
                    </a:ext>
                  </a:extLst>
                </a:gridCol>
                <a:gridCol w="1252003">
                  <a:extLst>
                    <a:ext uri="{9D8B030D-6E8A-4147-A177-3AD203B41FA5}">
                      <a16:colId xmlns:a16="http://schemas.microsoft.com/office/drawing/2014/main" val="2916297257"/>
                    </a:ext>
                  </a:extLst>
                </a:gridCol>
                <a:gridCol w="1252003">
                  <a:extLst>
                    <a:ext uri="{9D8B030D-6E8A-4147-A177-3AD203B41FA5}">
                      <a16:colId xmlns:a16="http://schemas.microsoft.com/office/drawing/2014/main" val="1500572961"/>
                    </a:ext>
                  </a:extLst>
                </a:gridCol>
                <a:gridCol w="1252003">
                  <a:extLst>
                    <a:ext uri="{9D8B030D-6E8A-4147-A177-3AD203B41FA5}">
                      <a16:colId xmlns:a16="http://schemas.microsoft.com/office/drawing/2014/main" val="303021195"/>
                    </a:ext>
                  </a:extLst>
                </a:gridCol>
              </a:tblGrid>
              <a:tr h="68101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cap="all" baseline="0" dirty="0" smtClean="0">
                          <a:solidFill>
                            <a:schemeClr val="bg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NovembrO</a:t>
                      </a:r>
                      <a:endParaRPr lang="en-US" sz="20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50130" marB="50130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947400834"/>
                  </a:ext>
                </a:extLst>
              </a:tr>
              <a:tr h="681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Domingo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Segunda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Terça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Quarta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Quinta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Sexta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Sábado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635171"/>
                  </a:ext>
                </a:extLst>
              </a:tr>
              <a:tr h="681017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610011"/>
                  </a:ext>
                </a:extLst>
              </a:tr>
              <a:tr h="6810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294235"/>
                  </a:ext>
                </a:extLst>
              </a:tr>
              <a:tr h="6810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895983"/>
                  </a:ext>
                </a:extLst>
              </a:tr>
              <a:tr h="6810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778794"/>
                  </a:ext>
                </a:extLst>
              </a:tr>
              <a:tr h="6810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3993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567475"/>
                  </a:ext>
                </a:extLst>
              </a:tr>
            </a:tbl>
          </a:graphicData>
        </a:graphic>
      </p:graphicFrame>
      <p:sp>
        <p:nvSpPr>
          <p:cNvPr id="3" name="Fluxograma: Entrada Manual 2"/>
          <p:cNvSpPr/>
          <p:nvPr/>
        </p:nvSpPr>
        <p:spPr>
          <a:xfrm rot="10800000">
            <a:off x="0" y="-1"/>
            <a:ext cx="12192000" cy="11562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40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40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40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" y="8003"/>
                  <a:pt x="5" y="6007"/>
                  <a:pt x="8" y="4010"/>
                </a:cubicBezTo>
                <a:close/>
              </a:path>
            </a:pathLst>
          </a:cu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latin typeface="Open Sans Condensed Light" panose="020B03060305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54" y="144815"/>
            <a:ext cx="649171" cy="426685"/>
          </a:xfrm>
          <a:prstGeom prst="rect">
            <a:avLst/>
          </a:prstGeom>
        </p:spPr>
      </p:pic>
      <p:sp>
        <p:nvSpPr>
          <p:cNvPr id="9" name="CaixaDeTexto 5"/>
          <p:cNvSpPr txBox="1"/>
          <p:nvPr/>
        </p:nvSpPr>
        <p:spPr>
          <a:xfrm>
            <a:off x="573655" y="118423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spc="-15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4000" spc="-15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431626" y="1434626"/>
            <a:ext cx="2244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Insira aqui uma descrição necessária para o mês de NOVEMBRO.</a:t>
            </a:r>
            <a:endParaRPr lang="en-US" sz="160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1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1982810" y="5915477"/>
            <a:ext cx="2297418" cy="288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3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5736671" y="5905588"/>
            <a:ext cx="1098657" cy="288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4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268" y="3231448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9839153" y="3124935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7063" y="3541580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830948" y="343506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2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8858" y="3851712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9822743" y="3745199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3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0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0653" y="4161844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9814538" y="4055331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4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395" y="4640371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9741395" y="4579094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4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8566" y="5022814"/>
            <a:ext cx="216000" cy="216000"/>
          </a:xfrm>
          <a:prstGeom prst="ellipse">
            <a:avLst/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9734566" y="496153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1737" y="5405257"/>
            <a:ext cx="216000" cy="216000"/>
          </a:xfrm>
          <a:prstGeom prst="ellipse">
            <a:avLst/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9727737" y="5343980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4908" y="5787700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9720908" y="5726423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1982810" y="3904135"/>
            <a:ext cx="1098657" cy="288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1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4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5710962" y="3871473"/>
            <a:ext cx="1084510" cy="288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2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pSp>
        <p:nvGrpSpPr>
          <p:cNvPr id="57" name="Agrupar 56"/>
          <p:cNvGrpSpPr/>
          <p:nvPr/>
        </p:nvGrpSpPr>
        <p:grpSpPr>
          <a:xfrm>
            <a:off x="3210939" y="3904980"/>
            <a:ext cx="1562054" cy="307777"/>
            <a:chOff x="2060938" y="3823290"/>
            <a:chExt cx="1562054" cy="307777"/>
          </a:xfrm>
        </p:grpSpPr>
        <p:sp>
          <p:nvSpPr>
            <p:cNvPr id="58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B0F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1</a:t>
              </a:r>
              <a:endParaRPr lang="en-US" sz="1400" dirty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0" name="Agrupar 59"/>
          <p:cNvGrpSpPr/>
          <p:nvPr/>
        </p:nvGrpSpPr>
        <p:grpSpPr>
          <a:xfrm>
            <a:off x="6972888" y="3865168"/>
            <a:ext cx="1562054" cy="307777"/>
            <a:chOff x="2060938" y="3823290"/>
            <a:chExt cx="1562054" cy="307777"/>
          </a:xfrm>
        </p:grpSpPr>
        <p:sp>
          <p:nvSpPr>
            <p:cNvPr id="61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35B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35B6A9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2</a:t>
              </a:r>
              <a:endParaRPr lang="en-US" sz="14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4457983" y="5895699"/>
            <a:ext cx="1562054" cy="307777"/>
            <a:chOff x="2060938" y="3823290"/>
            <a:chExt cx="1562054" cy="307777"/>
          </a:xfrm>
        </p:grpSpPr>
        <p:sp>
          <p:nvSpPr>
            <p:cNvPr id="64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FF7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FF7C55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FF7C55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6" name="Agrupar 65"/>
          <p:cNvGrpSpPr/>
          <p:nvPr/>
        </p:nvGrpSpPr>
        <p:grpSpPr>
          <a:xfrm>
            <a:off x="7013083" y="5895700"/>
            <a:ext cx="1562054" cy="307777"/>
            <a:chOff x="2060938" y="3823290"/>
            <a:chExt cx="1562054" cy="307777"/>
          </a:xfrm>
        </p:grpSpPr>
        <p:sp>
          <p:nvSpPr>
            <p:cNvPr id="67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8" name="Retângulo 67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7030A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7030A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sp>
        <p:nvSpPr>
          <p:cNvPr id="52" name="CaixaDeTexto 5"/>
          <p:cNvSpPr txBox="1"/>
          <p:nvPr/>
        </p:nvSpPr>
        <p:spPr>
          <a:xfrm>
            <a:off x="545662" y="590162"/>
            <a:ext cx="121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MÊS 11</a:t>
            </a:r>
            <a:endParaRPr lang="pt-BR" sz="32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1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3977" y="6292029"/>
            <a:ext cx="210275" cy="198130"/>
          </a:xfrm>
          <a:prstGeom prst="roundRect">
            <a:avLst>
              <a:gd name="adj" fmla="val 0"/>
            </a:avLst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9769913" y="6202065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Feriado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DEZEMBRO">
            <a:extLst>
              <a:ext uri="{FF2B5EF4-FFF2-40B4-BE49-F238E27FC236}">
                <a16:creationId xmlns:a16="http://schemas.microsoft.com/office/drawing/2014/main" id="{C63B7656-5EB5-4C42-AAA1-EDCA7FAF5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73129"/>
              </p:ext>
            </p:extLst>
          </p:nvPr>
        </p:nvGraphicFramePr>
        <p:xfrm>
          <a:off x="660831" y="1511276"/>
          <a:ext cx="8446221" cy="5250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06603">
                  <a:extLst>
                    <a:ext uri="{9D8B030D-6E8A-4147-A177-3AD203B41FA5}">
                      <a16:colId xmlns:a16="http://schemas.microsoft.com/office/drawing/2014/main" val="3635440372"/>
                    </a:ext>
                  </a:extLst>
                </a:gridCol>
                <a:gridCol w="1206603">
                  <a:extLst>
                    <a:ext uri="{9D8B030D-6E8A-4147-A177-3AD203B41FA5}">
                      <a16:colId xmlns:a16="http://schemas.microsoft.com/office/drawing/2014/main" val="2000471623"/>
                    </a:ext>
                  </a:extLst>
                </a:gridCol>
                <a:gridCol w="1206603">
                  <a:extLst>
                    <a:ext uri="{9D8B030D-6E8A-4147-A177-3AD203B41FA5}">
                      <a16:colId xmlns:a16="http://schemas.microsoft.com/office/drawing/2014/main" val="3518237322"/>
                    </a:ext>
                  </a:extLst>
                </a:gridCol>
                <a:gridCol w="1206603">
                  <a:extLst>
                    <a:ext uri="{9D8B030D-6E8A-4147-A177-3AD203B41FA5}">
                      <a16:colId xmlns:a16="http://schemas.microsoft.com/office/drawing/2014/main" val="1400861865"/>
                    </a:ext>
                  </a:extLst>
                </a:gridCol>
                <a:gridCol w="1206603">
                  <a:extLst>
                    <a:ext uri="{9D8B030D-6E8A-4147-A177-3AD203B41FA5}">
                      <a16:colId xmlns:a16="http://schemas.microsoft.com/office/drawing/2014/main" val="2916297257"/>
                    </a:ext>
                  </a:extLst>
                </a:gridCol>
                <a:gridCol w="1206603">
                  <a:extLst>
                    <a:ext uri="{9D8B030D-6E8A-4147-A177-3AD203B41FA5}">
                      <a16:colId xmlns:a16="http://schemas.microsoft.com/office/drawing/2014/main" val="1500572961"/>
                    </a:ext>
                  </a:extLst>
                </a:gridCol>
                <a:gridCol w="1206603">
                  <a:extLst>
                    <a:ext uri="{9D8B030D-6E8A-4147-A177-3AD203B41FA5}">
                      <a16:colId xmlns:a16="http://schemas.microsoft.com/office/drawing/2014/main" val="303021195"/>
                    </a:ext>
                  </a:extLst>
                </a:gridCol>
              </a:tblGrid>
              <a:tr h="65632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cap="all" baseline="0" dirty="0" smtClean="0">
                          <a:solidFill>
                            <a:schemeClr val="bg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DeZEMBRO</a:t>
                      </a:r>
                      <a:endParaRPr lang="en-US" sz="19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48312" marB="48312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947400834"/>
                  </a:ext>
                </a:extLst>
              </a:tr>
              <a:tr h="6563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Domingo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Segunda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Terça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Quarta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Quinta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Sexta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Sábado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635171"/>
                  </a:ext>
                </a:extLst>
              </a:tr>
              <a:tr h="656322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610011"/>
                  </a:ext>
                </a:extLst>
              </a:tr>
              <a:tr h="656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294235"/>
                  </a:ext>
                </a:extLst>
              </a:tr>
              <a:tr h="656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895983"/>
                  </a:ext>
                </a:extLst>
              </a:tr>
              <a:tr h="656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778794"/>
                  </a:ext>
                </a:extLst>
              </a:tr>
              <a:tr h="656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rgbClr val="FF3B3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567475"/>
                  </a:ext>
                </a:extLst>
              </a:tr>
              <a:tr h="656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90585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5796"/>
                  </a:ext>
                </a:extLst>
              </a:tr>
            </a:tbl>
          </a:graphicData>
        </a:graphic>
      </p:graphicFrame>
      <p:sp>
        <p:nvSpPr>
          <p:cNvPr id="3" name="Fluxograma: Entrada Manual 2"/>
          <p:cNvSpPr/>
          <p:nvPr/>
        </p:nvSpPr>
        <p:spPr>
          <a:xfrm rot="10800000">
            <a:off x="0" y="-1"/>
            <a:ext cx="12192000" cy="11562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40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40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40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" y="8003"/>
                  <a:pt x="5" y="6007"/>
                  <a:pt x="8" y="4010"/>
                </a:cubicBezTo>
                <a:close/>
              </a:path>
            </a:pathLst>
          </a:cu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latin typeface="Open Sans Condensed Light" panose="020B03060305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54" y="144815"/>
            <a:ext cx="649171" cy="426685"/>
          </a:xfrm>
          <a:prstGeom prst="rect">
            <a:avLst/>
          </a:prstGeom>
        </p:spPr>
      </p:pic>
      <p:sp>
        <p:nvSpPr>
          <p:cNvPr id="9" name="CaixaDeTexto 5"/>
          <p:cNvSpPr txBox="1"/>
          <p:nvPr/>
        </p:nvSpPr>
        <p:spPr>
          <a:xfrm>
            <a:off x="573655" y="118423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spc="-15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4000" spc="-15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431626" y="1434626"/>
            <a:ext cx="2244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Insira aqui uma descrição necessária para o mês de DEZEMBRO.</a:t>
            </a:r>
            <a:endParaRPr lang="en-US" sz="160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1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5561149" y="4427726"/>
            <a:ext cx="1080000" cy="288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3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1916224" y="5090623"/>
            <a:ext cx="1065098" cy="288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4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268" y="3231448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9839153" y="3124935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7063" y="3541580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9830948" y="343506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2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8858" y="3851712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9822743" y="3745199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3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0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0653" y="4161844"/>
            <a:ext cx="324000" cy="144000"/>
          </a:xfrm>
          <a:prstGeom prst="roundRect">
            <a:avLst>
              <a:gd name="adj" fmla="val 2328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fontScale="92500" lnSpcReduction="2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9814538" y="4055331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Evento 4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2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395" y="4640371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9741395" y="4579094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4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8566" y="5022814"/>
            <a:ext cx="216000" cy="216000"/>
          </a:xfrm>
          <a:prstGeom prst="ellipse">
            <a:avLst/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9734566" y="4961537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11737" y="5405257"/>
            <a:ext cx="216000" cy="216000"/>
          </a:xfrm>
          <a:prstGeom prst="ellipse">
            <a:avLst/>
          </a:prstGeom>
          <a:solidFill>
            <a:srgbClr val="FF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9727737" y="5343980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8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04908" y="5787700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 lnSpcReduction="10000"/>
          </a:bodyPr>
          <a:lstStyle/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9720908" y="5726423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Marcador 1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1930689" y="3763489"/>
            <a:ext cx="2268000" cy="288000"/>
          </a:xfrm>
          <a:prstGeom prst="roundRect">
            <a:avLst>
              <a:gd name="adj" fmla="val 232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1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4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1930689" y="4431995"/>
            <a:ext cx="2293649" cy="288000"/>
          </a:xfrm>
          <a:prstGeom prst="roundRect">
            <a:avLst>
              <a:gd name="adj" fmla="val 23281"/>
            </a:avLst>
          </a:prstGeom>
          <a:solidFill>
            <a:srgbClr val="35B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r>
              <a:rPr lang="en-US" sz="1100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Período do Evento 2</a:t>
            </a:r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pSp>
        <p:nvGrpSpPr>
          <p:cNvPr id="57" name="Agrupar 56"/>
          <p:cNvGrpSpPr/>
          <p:nvPr/>
        </p:nvGrpSpPr>
        <p:grpSpPr>
          <a:xfrm>
            <a:off x="4309789" y="3769823"/>
            <a:ext cx="1562054" cy="307777"/>
            <a:chOff x="2060938" y="3823290"/>
            <a:chExt cx="1562054" cy="307777"/>
          </a:xfrm>
        </p:grpSpPr>
        <p:sp>
          <p:nvSpPr>
            <p:cNvPr id="58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B0F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1</a:t>
              </a:r>
              <a:endParaRPr lang="en-US" sz="1400" dirty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6737602" y="4407403"/>
            <a:ext cx="1562054" cy="307777"/>
            <a:chOff x="2060938" y="3823290"/>
            <a:chExt cx="1562054" cy="307777"/>
          </a:xfrm>
        </p:grpSpPr>
        <p:sp>
          <p:nvSpPr>
            <p:cNvPr id="64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FF7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FF7C55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FF7C55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66" name="Agrupar 65"/>
          <p:cNvGrpSpPr/>
          <p:nvPr/>
        </p:nvGrpSpPr>
        <p:grpSpPr>
          <a:xfrm>
            <a:off x="3121903" y="5101327"/>
            <a:ext cx="1562054" cy="307777"/>
            <a:chOff x="2060938" y="3823290"/>
            <a:chExt cx="1562054" cy="307777"/>
          </a:xfrm>
        </p:grpSpPr>
        <p:sp>
          <p:nvSpPr>
            <p:cNvPr id="67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8" name="Retângulo 67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7030A0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3</a:t>
              </a:r>
              <a:endParaRPr lang="en-US" sz="1400" dirty="0">
                <a:solidFill>
                  <a:srgbClr val="7030A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sp>
        <p:nvSpPr>
          <p:cNvPr id="52" name="CaixaDeTexto 5"/>
          <p:cNvSpPr txBox="1"/>
          <p:nvPr/>
        </p:nvSpPr>
        <p:spPr>
          <a:xfrm>
            <a:off x="545662" y="590162"/>
            <a:ext cx="121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MÊS 12</a:t>
            </a:r>
            <a:endParaRPr lang="pt-BR" sz="32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pSp>
        <p:nvGrpSpPr>
          <p:cNvPr id="51" name="Agrupar 50"/>
          <p:cNvGrpSpPr/>
          <p:nvPr/>
        </p:nvGrpSpPr>
        <p:grpSpPr>
          <a:xfrm>
            <a:off x="4334089" y="4402449"/>
            <a:ext cx="1562054" cy="307777"/>
            <a:chOff x="2060938" y="3823290"/>
            <a:chExt cx="1562054" cy="307777"/>
          </a:xfrm>
        </p:grpSpPr>
        <p:sp>
          <p:nvSpPr>
            <p:cNvPr id="55" name="Rectangle: Rounded Corners 6">
              <a:extLst>
                <a:ext uri="{FF2B5EF4-FFF2-40B4-BE49-F238E27FC236}">
                  <a16:creationId xmlns:a16="http://schemas.microsoft.com/office/drawing/2014/main" id="{0C710D49-CAE9-4DDA-A059-F346FCFE5AB9}"/>
                </a:ext>
              </a:extLst>
            </p:cNvPr>
            <p:cNvSpPr/>
            <p:nvPr/>
          </p:nvSpPr>
          <p:spPr>
            <a:xfrm>
              <a:off x="2060938" y="3884567"/>
              <a:ext cx="216000" cy="216000"/>
            </a:xfrm>
            <a:prstGeom prst="ellipse">
              <a:avLst/>
            </a:prstGeom>
            <a:solidFill>
              <a:srgbClr val="35B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lnSpcReduction="10000"/>
            </a:bodyPr>
            <a:lstStyle/>
            <a:p>
              <a:pPr algn="ctr"/>
              <a:endParaRPr lang="en-US" sz="11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2276938" y="3823290"/>
              <a:ext cx="13460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35B6A9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Marcador 2</a:t>
              </a:r>
              <a:endParaRPr lang="en-US" sz="1400" dirty="0">
                <a:solidFill>
                  <a:srgbClr val="35B6A9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0C710D49-CAE9-4DDA-A059-F346FCFE5AB9}"/>
              </a:ext>
            </a:extLst>
          </p:cNvPr>
          <p:cNvSpPr/>
          <p:nvPr/>
        </p:nvSpPr>
        <p:spPr>
          <a:xfrm>
            <a:off x="9525268" y="6295645"/>
            <a:ext cx="210275" cy="198130"/>
          </a:xfrm>
          <a:prstGeom prst="roundRect">
            <a:avLst>
              <a:gd name="adj" fmla="val 0"/>
            </a:avLst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9771204" y="6205681"/>
            <a:ext cx="134605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Feriado</a:t>
            </a:r>
            <a:endParaRPr lang="en-US" sz="16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4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/>
          <p:cNvSpPr txBox="1"/>
          <p:nvPr/>
        </p:nvSpPr>
        <p:spPr>
          <a:xfrm>
            <a:off x="3193780" y="2613391"/>
            <a:ext cx="58480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600" spc="-15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6600" spc="-15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" name="CaixaDeTexto 5"/>
          <p:cNvSpPr txBox="1"/>
          <p:nvPr/>
        </p:nvSpPr>
        <p:spPr>
          <a:xfrm>
            <a:off x="3777780" y="3609818"/>
            <a:ext cx="4691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LAYOUT </a:t>
            </a:r>
            <a:r>
              <a:rPr lang="pt-BR" sz="44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SMARTPHONE</a:t>
            </a:r>
            <a:endParaRPr lang="pt-BR" sz="44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21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808913" y="482600"/>
            <a:ext cx="3171825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latin typeface="Open Sans Condensed Light" panose="020B0306030504020204" pitchFamily="34" charset="0"/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859713" y="482600"/>
            <a:ext cx="3067050" cy="6181725"/>
          </a:xfrm>
          <a:custGeom>
            <a:avLst/>
            <a:gdLst>
              <a:gd name="T0" fmla="*/ 1012 w 1012"/>
              <a:gd name="T1" fmla="*/ 1924 h 2036"/>
              <a:gd name="T2" fmla="*/ 900 w 1012"/>
              <a:gd name="T3" fmla="*/ 2036 h 2036"/>
              <a:gd name="T4" fmla="*/ 112 w 1012"/>
              <a:gd name="T5" fmla="*/ 2036 h 2036"/>
              <a:gd name="T6" fmla="*/ 0 w 1012"/>
              <a:gd name="T7" fmla="*/ 1924 h 2036"/>
              <a:gd name="T8" fmla="*/ 0 w 1012"/>
              <a:gd name="T9" fmla="*/ 112 h 2036"/>
              <a:gd name="T10" fmla="*/ 112 w 1012"/>
              <a:gd name="T11" fmla="*/ 0 h 2036"/>
              <a:gd name="T12" fmla="*/ 900 w 1012"/>
              <a:gd name="T13" fmla="*/ 0 h 2036"/>
              <a:gd name="T14" fmla="*/ 1012 w 1012"/>
              <a:gd name="T15" fmla="*/ 112 h 2036"/>
              <a:gd name="T16" fmla="*/ 1012 w 1012"/>
              <a:gd name="T17" fmla="*/ 1924 h 2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2" h="2036">
                <a:moveTo>
                  <a:pt x="1012" y="1924"/>
                </a:moveTo>
                <a:cubicBezTo>
                  <a:pt x="1012" y="1986"/>
                  <a:pt x="962" y="2036"/>
                  <a:pt x="900" y="2036"/>
                </a:cubicBezTo>
                <a:cubicBezTo>
                  <a:pt x="112" y="2036"/>
                  <a:pt x="112" y="2036"/>
                  <a:pt x="112" y="2036"/>
                </a:cubicBezTo>
                <a:cubicBezTo>
                  <a:pt x="50" y="2036"/>
                  <a:pt x="0" y="1986"/>
                  <a:pt x="0" y="192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50"/>
                  <a:pt x="50" y="0"/>
                  <a:pt x="112" y="0"/>
                </a:cubicBezTo>
                <a:cubicBezTo>
                  <a:pt x="900" y="0"/>
                  <a:pt x="900" y="0"/>
                  <a:pt x="900" y="0"/>
                </a:cubicBezTo>
                <a:cubicBezTo>
                  <a:pt x="962" y="0"/>
                  <a:pt x="1012" y="50"/>
                  <a:pt x="1012" y="112"/>
                </a:cubicBezTo>
                <a:lnTo>
                  <a:pt x="1012" y="192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latin typeface="Open Sans Condensed Light" panose="020B0306030504020204" pitchFamily="34" charset="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8829676" y="801688"/>
            <a:ext cx="90488" cy="90488"/>
          </a:xfrm>
          <a:prstGeom prst="ellipse">
            <a:avLst/>
          </a:pr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latin typeface="Open Sans Condensed Light" panose="020B0306030504020204" pitchFamily="34" charset="0"/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9045576" y="801688"/>
            <a:ext cx="696913" cy="90488"/>
          </a:xfrm>
          <a:custGeom>
            <a:avLst/>
            <a:gdLst>
              <a:gd name="T0" fmla="*/ 230 w 230"/>
              <a:gd name="T1" fmla="*/ 15 h 30"/>
              <a:gd name="T2" fmla="*/ 215 w 230"/>
              <a:gd name="T3" fmla="*/ 30 h 30"/>
              <a:gd name="T4" fmla="*/ 15 w 230"/>
              <a:gd name="T5" fmla="*/ 30 h 30"/>
              <a:gd name="T6" fmla="*/ 0 w 230"/>
              <a:gd name="T7" fmla="*/ 15 h 30"/>
              <a:gd name="T8" fmla="*/ 0 w 230"/>
              <a:gd name="T9" fmla="*/ 15 h 30"/>
              <a:gd name="T10" fmla="*/ 15 w 230"/>
              <a:gd name="T11" fmla="*/ 0 h 30"/>
              <a:gd name="T12" fmla="*/ 215 w 230"/>
              <a:gd name="T13" fmla="*/ 0 h 30"/>
              <a:gd name="T14" fmla="*/ 230 w 230"/>
              <a:gd name="T15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0" h="30">
                <a:moveTo>
                  <a:pt x="230" y="15"/>
                </a:moveTo>
                <a:cubicBezTo>
                  <a:pt x="230" y="23"/>
                  <a:pt x="224" y="30"/>
                  <a:pt x="2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6" y="30"/>
                  <a:pt x="0" y="23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6" y="0"/>
                  <a:pt x="15" y="0"/>
                </a:cubicBezTo>
                <a:cubicBezTo>
                  <a:pt x="215" y="0"/>
                  <a:pt x="215" y="0"/>
                  <a:pt x="215" y="0"/>
                </a:cubicBezTo>
                <a:cubicBezTo>
                  <a:pt x="224" y="0"/>
                  <a:pt x="230" y="7"/>
                  <a:pt x="230" y="15"/>
                </a:cubicBezTo>
                <a:close/>
              </a:path>
            </a:pathLst>
          </a:custGeom>
          <a:solidFill>
            <a:srgbClr val="E0DF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latin typeface="Open Sans Condensed Light" panose="020B0306030504020204" pitchFamily="34" charset="0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9342438" y="579438"/>
            <a:ext cx="101600" cy="106363"/>
          </a:xfrm>
          <a:prstGeom prst="ellipse">
            <a:avLst/>
          </a:prstGeom>
          <a:solidFill>
            <a:srgbClr val="E0DF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latin typeface="Open Sans Condensed Light" panose="020B0306030504020204" pitchFamily="34" charset="0"/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9145588" y="6051550"/>
            <a:ext cx="496888" cy="49688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latin typeface="Open Sans Condensed Light" panose="020B0306030504020204" pitchFamily="34" charset="0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9186863" y="6094413"/>
            <a:ext cx="412750" cy="41275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latin typeface="Open Sans Condensed Light" panose="020B0306030504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988301" y="3571874"/>
            <a:ext cx="2811463" cy="23637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latin typeface="Open Sans Condensed Light" panose="020B0306030504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320702" y="361567"/>
            <a:ext cx="406907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800" dirty="0" smtClean="0">
                <a:solidFill>
                  <a:srgbClr val="22313F"/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NOSSA</a:t>
            </a:r>
          </a:p>
          <a:p>
            <a:pPr>
              <a:lnSpc>
                <a:spcPct val="80000"/>
              </a:lnSpc>
            </a:pPr>
            <a:r>
              <a:rPr lang="pt-BR" sz="3600" b="1" dirty="0" smtClean="0">
                <a:solidFill>
                  <a:srgbClr val="00B0F0"/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PROGRAMAÇÃO</a:t>
            </a:r>
            <a:endParaRPr lang="pt-BR" sz="6000" b="1" dirty="0">
              <a:solidFill>
                <a:srgbClr val="00B0F0"/>
              </a:solidFill>
              <a:latin typeface="Trebuchet MS" panose="020B0603020202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0899776" y="1597025"/>
            <a:ext cx="80963" cy="612775"/>
          </a:xfrm>
          <a:custGeom>
            <a:avLst/>
            <a:gdLst>
              <a:gd name="T0" fmla="*/ 27 w 27"/>
              <a:gd name="T1" fmla="*/ 197 h 202"/>
              <a:gd name="T2" fmla="*/ 21 w 27"/>
              <a:gd name="T3" fmla="*/ 202 h 202"/>
              <a:gd name="T4" fmla="*/ 5 w 27"/>
              <a:gd name="T5" fmla="*/ 202 h 202"/>
              <a:gd name="T6" fmla="*/ 0 w 27"/>
              <a:gd name="T7" fmla="*/ 197 h 202"/>
              <a:gd name="T8" fmla="*/ 0 w 27"/>
              <a:gd name="T9" fmla="*/ 5 h 202"/>
              <a:gd name="T10" fmla="*/ 5 w 27"/>
              <a:gd name="T11" fmla="*/ 0 h 202"/>
              <a:gd name="T12" fmla="*/ 21 w 27"/>
              <a:gd name="T13" fmla="*/ 0 h 202"/>
              <a:gd name="T14" fmla="*/ 27 w 27"/>
              <a:gd name="T15" fmla="*/ 5 h 202"/>
              <a:gd name="T16" fmla="*/ 27 w 27"/>
              <a:gd name="T17" fmla="*/ 19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202">
                <a:moveTo>
                  <a:pt x="27" y="197"/>
                </a:moveTo>
                <a:cubicBezTo>
                  <a:pt x="27" y="200"/>
                  <a:pt x="24" y="202"/>
                  <a:pt x="21" y="202"/>
                </a:cubicBezTo>
                <a:cubicBezTo>
                  <a:pt x="5" y="202"/>
                  <a:pt x="5" y="202"/>
                  <a:pt x="5" y="202"/>
                </a:cubicBezTo>
                <a:cubicBezTo>
                  <a:pt x="2" y="202"/>
                  <a:pt x="0" y="200"/>
                  <a:pt x="0" y="197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2"/>
                  <a:pt x="27" y="5"/>
                </a:cubicBezTo>
                <a:lnTo>
                  <a:pt x="27" y="197"/>
                </a:lnTo>
                <a:close/>
              </a:path>
            </a:pathLst>
          </a:custGeom>
          <a:solidFill>
            <a:srgbClr val="E0DF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latin typeface="Open Sans Condensed Light" panose="020B0306030504020204" pitchFamily="34" charset="0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7805738" y="1597025"/>
            <a:ext cx="82550" cy="612775"/>
          </a:xfrm>
          <a:custGeom>
            <a:avLst/>
            <a:gdLst>
              <a:gd name="T0" fmla="*/ 27 w 27"/>
              <a:gd name="T1" fmla="*/ 197 h 202"/>
              <a:gd name="T2" fmla="*/ 22 w 27"/>
              <a:gd name="T3" fmla="*/ 202 h 202"/>
              <a:gd name="T4" fmla="*/ 6 w 27"/>
              <a:gd name="T5" fmla="*/ 202 h 202"/>
              <a:gd name="T6" fmla="*/ 0 w 27"/>
              <a:gd name="T7" fmla="*/ 197 h 202"/>
              <a:gd name="T8" fmla="*/ 0 w 27"/>
              <a:gd name="T9" fmla="*/ 5 h 202"/>
              <a:gd name="T10" fmla="*/ 6 w 27"/>
              <a:gd name="T11" fmla="*/ 0 h 202"/>
              <a:gd name="T12" fmla="*/ 22 w 27"/>
              <a:gd name="T13" fmla="*/ 0 h 202"/>
              <a:gd name="T14" fmla="*/ 27 w 27"/>
              <a:gd name="T15" fmla="*/ 5 h 202"/>
              <a:gd name="T16" fmla="*/ 27 w 27"/>
              <a:gd name="T17" fmla="*/ 19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202">
                <a:moveTo>
                  <a:pt x="27" y="197"/>
                </a:moveTo>
                <a:cubicBezTo>
                  <a:pt x="27" y="200"/>
                  <a:pt x="25" y="202"/>
                  <a:pt x="22" y="202"/>
                </a:cubicBezTo>
                <a:cubicBezTo>
                  <a:pt x="6" y="202"/>
                  <a:pt x="6" y="202"/>
                  <a:pt x="6" y="202"/>
                </a:cubicBezTo>
                <a:cubicBezTo>
                  <a:pt x="3" y="202"/>
                  <a:pt x="0" y="200"/>
                  <a:pt x="0" y="197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0"/>
                  <a:pt x="27" y="2"/>
                  <a:pt x="27" y="5"/>
                </a:cubicBezTo>
                <a:lnTo>
                  <a:pt x="27" y="197"/>
                </a:lnTo>
                <a:close/>
              </a:path>
            </a:pathLst>
          </a:custGeom>
          <a:solidFill>
            <a:srgbClr val="E0DF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latin typeface="Open Sans Condensed Light" panose="020B0306030504020204" pitchFamily="34" charset="0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05738" y="2435225"/>
            <a:ext cx="82550" cy="279400"/>
          </a:xfrm>
          <a:custGeom>
            <a:avLst/>
            <a:gdLst>
              <a:gd name="T0" fmla="*/ 27 w 27"/>
              <a:gd name="T1" fmla="*/ 86 h 92"/>
              <a:gd name="T2" fmla="*/ 22 w 27"/>
              <a:gd name="T3" fmla="*/ 92 h 92"/>
              <a:gd name="T4" fmla="*/ 6 w 27"/>
              <a:gd name="T5" fmla="*/ 92 h 92"/>
              <a:gd name="T6" fmla="*/ 0 w 27"/>
              <a:gd name="T7" fmla="*/ 86 h 92"/>
              <a:gd name="T8" fmla="*/ 0 w 27"/>
              <a:gd name="T9" fmla="*/ 6 h 92"/>
              <a:gd name="T10" fmla="*/ 6 w 27"/>
              <a:gd name="T11" fmla="*/ 0 h 92"/>
              <a:gd name="T12" fmla="*/ 22 w 27"/>
              <a:gd name="T13" fmla="*/ 0 h 92"/>
              <a:gd name="T14" fmla="*/ 27 w 27"/>
              <a:gd name="T15" fmla="*/ 6 h 92"/>
              <a:gd name="T16" fmla="*/ 27 w 27"/>
              <a:gd name="T17" fmla="*/ 8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92">
                <a:moveTo>
                  <a:pt x="27" y="86"/>
                </a:moveTo>
                <a:cubicBezTo>
                  <a:pt x="27" y="90"/>
                  <a:pt x="25" y="92"/>
                  <a:pt x="22" y="92"/>
                </a:cubicBezTo>
                <a:cubicBezTo>
                  <a:pt x="6" y="92"/>
                  <a:pt x="6" y="92"/>
                  <a:pt x="6" y="92"/>
                </a:cubicBezTo>
                <a:cubicBezTo>
                  <a:pt x="3" y="92"/>
                  <a:pt x="0" y="90"/>
                  <a:pt x="0" y="86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0"/>
                  <a:pt x="27" y="2"/>
                  <a:pt x="27" y="6"/>
                </a:cubicBezTo>
                <a:lnTo>
                  <a:pt x="27" y="86"/>
                </a:lnTo>
                <a:close/>
              </a:path>
            </a:pathLst>
          </a:custGeom>
          <a:solidFill>
            <a:srgbClr val="E0DF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latin typeface="Open Sans Condensed Light" panose="020B0306030504020204" pitchFamily="34" charset="0"/>
            </a:endParaRPr>
          </a:p>
        </p:txBody>
      </p:sp>
      <p:sp>
        <p:nvSpPr>
          <p:cNvPr id="24" name="Freeform 101"/>
          <p:cNvSpPr>
            <a:spLocks noEditPoints="1"/>
          </p:cNvSpPr>
          <p:nvPr/>
        </p:nvSpPr>
        <p:spPr bwMode="auto">
          <a:xfrm>
            <a:off x="5981991" y="5882995"/>
            <a:ext cx="278382" cy="273455"/>
          </a:xfrm>
          <a:custGeom>
            <a:avLst/>
            <a:gdLst>
              <a:gd name="T0" fmla="*/ 61 w 61"/>
              <a:gd name="T1" fmla="*/ 4 h 60"/>
              <a:gd name="T2" fmla="*/ 57 w 61"/>
              <a:gd name="T3" fmla="*/ 0 h 60"/>
              <a:gd name="T4" fmla="*/ 47 w 61"/>
              <a:gd name="T5" fmla="*/ 11 h 60"/>
              <a:gd name="T6" fmla="*/ 28 w 61"/>
              <a:gd name="T7" fmla="*/ 4 h 60"/>
              <a:gd name="T8" fmla="*/ 0 w 61"/>
              <a:gd name="T9" fmla="*/ 32 h 60"/>
              <a:gd name="T10" fmla="*/ 28 w 61"/>
              <a:gd name="T11" fmla="*/ 60 h 60"/>
              <a:gd name="T12" fmla="*/ 56 w 61"/>
              <a:gd name="T13" fmla="*/ 32 h 60"/>
              <a:gd name="T14" fmla="*/ 51 w 61"/>
              <a:gd name="T15" fmla="*/ 17 h 60"/>
              <a:gd name="T16" fmla="*/ 61 w 61"/>
              <a:gd name="T17" fmla="*/ 4 h 60"/>
              <a:gd name="T18" fmla="*/ 52 w 61"/>
              <a:gd name="T19" fmla="*/ 32 h 60"/>
              <a:gd name="T20" fmla="*/ 28 w 61"/>
              <a:gd name="T21" fmla="*/ 56 h 60"/>
              <a:gd name="T22" fmla="*/ 4 w 61"/>
              <a:gd name="T23" fmla="*/ 32 h 60"/>
              <a:gd name="T24" fmla="*/ 28 w 61"/>
              <a:gd name="T25" fmla="*/ 8 h 60"/>
              <a:gd name="T26" fmla="*/ 44 w 61"/>
              <a:gd name="T27" fmla="*/ 14 h 60"/>
              <a:gd name="T28" fmla="*/ 27 w 61"/>
              <a:gd name="T29" fmla="*/ 34 h 60"/>
              <a:gd name="T30" fmla="*/ 14 w 61"/>
              <a:gd name="T31" fmla="*/ 21 h 60"/>
              <a:gd name="T32" fmla="*/ 10 w 61"/>
              <a:gd name="T33" fmla="*/ 30 h 60"/>
              <a:gd name="T34" fmla="*/ 23 w 61"/>
              <a:gd name="T35" fmla="*/ 45 h 60"/>
              <a:gd name="T36" fmla="*/ 26 w 61"/>
              <a:gd name="T37" fmla="*/ 49 h 60"/>
              <a:gd name="T38" fmla="*/ 29 w 61"/>
              <a:gd name="T39" fmla="*/ 45 h 60"/>
              <a:gd name="T40" fmla="*/ 49 w 61"/>
              <a:gd name="T41" fmla="*/ 20 h 60"/>
              <a:gd name="T42" fmla="*/ 52 w 61"/>
              <a:gd name="T43" fmla="*/ 3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FF7C5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panose="020B0306030504020204" pitchFamily="34" charset="0"/>
            </a:endParaRPr>
          </a:p>
        </p:txBody>
      </p:sp>
      <p:sp>
        <p:nvSpPr>
          <p:cNvPr id="25" name="Freeform 101"/>
          <p:cNvSpPr>
            <a:spLocks noEditPoints="1"/>
          </p:cNvSpPr>
          <p:nvPr/>
        </p:nvSpPr>
        <p:spPr bwMode="auto">
          <a:xfrm>
            <a:off x="5482087" y="5871147"/>
            <a:ext cx="278382" cy="273455"/>
          </a:xfrm>
          <a:custGeom>
            <a:avLst/>
            <a:gdLst>
              <a:gd name="T0" fmla="*/ 61 w 61"/>
              <a:gd name="T1" fmla="*/ 4 h 60"/>
              <a:gd name="T2" fmla="*/ 57 w 61"/>
              <a:gd name="T3" fmla="*/ 0 h 60"/>
              <a:gd name="T4" fmla="*/ 47 w 61"/>
              <a:gd name="T5" fmla="*/ 11 h 60"/>
              <a:gd name="T6" fmla="*/ 28 w 61"/>
              <a:gd name="T7" fmla="*/ 4 h 60"/>
              <a:gd name="T8" fmla="*/ 0 w 61"/>
              <a:gd name="T9" fmla="*/ 32 h 60"/>
              <a:gd name="T10" fmla="*/ 28 w 61"/>
              <a:gd name="T11" fmla="*/ 60 h 60"/>
              <a:gd name="T12" fmla="*/ 56 w 61"/>
              <a:gd name="T13" fmla="*/ 32 h 60"/>
              <a:gd name="T14" fmla="*/ 51 w 61"/>
              <a:gd name="T15" fmla="*/ 17 h 60"/>
              <a:gd name="T16" fmla="*/ 61 w 61"/>
              <a:gd name="T17" fmla="*/ 4 h 60"/>
              <a:gd name="T18" fmla="*/ 52 w 61"/>
              <a:gd name="T19" fmla="*/ 32 h 60"/>
              <a:gd name="T20" fmla="*/ 28 w 61"/>
              <a:gd name="T21" fmla="*/ 56 h 60"/>
              <a:gd name="T22" fmla="*/ 4 w 61"/>
              <a:gd name="T23" fmla="*/ 32 h 60"/>
              <a:gd name="T24" fmla="*/ 28 w 61"/>
              <a:gd name="T25" fmla="*/ 8 h 60"/>
              <a:gd name="T26" fmla="*/ 44 w 61"/>
              <a:gd name="T27" fmla="*/ 14 h 60"/>
              <a:gd name="T28" fmla="*/ 27 w 61"/>
              <a:gd name="T29" fmla="*/ 34 h 60"/>
              <a:gd name="T30" fmla="*/ 14 w 61"/>
              <a:gd name="T31" fmla="*/ 21 h 60"/>
              <a:gd name="T32" fmla="*/ 10 w 61"/>
              <a:gd name="T33" fmla="*/ 30 h 60"/>
              <a:gd name="T34" fmla="*/ 23 w 61"/>
              <a:gd name="T35" fmla="*/ 45 h 60"/>
              <a:gd name="T36" fmla="*/ 26 w 61"/>
              <a:gd name="T37" fmla="*/ 49 h 60"/>
              <a:gd name="T38" fmla="*/ 29 w 61"/>
              <a:gd name="T39" fmla="*/ 45 h 60"/>
              <a:gd name="T40" fmla="*/ 49 w 61"/>
              <a:gd name="T41" fmla="*/ 20 h 60"/>
              <a:gd name="T42" fmla="*/ 52 w 61"/>
              <a:gd name="T43" fmla="*/ 3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panose="020B0306030504020204" pitchFamily="34" charset="0"/>
            </a:endParaRPr>
          </a:p>
        </p:txBody>
      </p:sp>
      <p:sp>
        <p:nvSpPr>
          <p:cNvPr id="27" name="Freeform 101"/>
          <p:cNvSpPr>
            <a:spLocks noEditPoints="1"/>
          </p:cNvSpPr>
          <p:nvPr/>
        </p:nvSpPr>
        <p:spPr bwMode="auto">
          <a:xfrm>
            <a:off x="6473227" y="5877927"/>
            <a:ext cx="278382" cy="273455"/>
          </a:xfrm>
          <a:custGeom>
            <a:avLst/>
            <a:gdLst>
              <a:gd name="T0" fmla="*/ 61 w 61"/>
              <a:gd name="T1" fmla="*/ 4 h 60"/>
              <a:gd name="T2" fmla="*/ 57 w 61"/>
              <a:gd name="T3" fmla="*/ 0 h 60"/>
              <a:gd name="T4" fmla="*/ 47 w 61"/>
              <a:gd name="T5" fmla="*/ 11 h 60"/>
              <a:gd name="T6" fmla="*/ 28 w 61"/>
              <a:gd name="T7" fmla="*/ 4 h 60"/>
              <a:gd name="T8" fmla="*/ 0 w 61"/>
              <a:gd name="T9" fmla="*/ 32 h 60"/>
              <a:gd name="T10" fmla="*/ 28 w 61"/>
              <a:gd name="T11" fmla="*/ 60 h 60"/>
              <a:gd name="T12" fmla="*/ 56 w 61"/>
              <a:gd name="T13" fmla="*/ 32 h 60"/>
              <a:gd name="T14" fmla="*/ 51 w 61"/>
              <a:gd name="T15" fmla="*/ 17 h 60"/>
              <a:gd name="T16" fmla="*/ 61 w 61"/>
              <a:gd name="T17" fmla="*/ 4 h 60"/>
              <a:gd name="T18" fmla="*/ 52 w 61"/>
              <a:gd name="T19" fmla="*/ 32 h 60"/>
              <a:gd name="T20" fmla="*/ 28 w 61"/>
              <a:gd name="T21" fmla="*/ 56 h 60"/>
              <a:gd name="T22" fmla="*/ 4 w 61"/>
              <a:gd name="T23" fmla="*/ 32 h 60"/>
              <a:gd name="T24" fmla="*/ 28 w 61"/>
              <a:gd name="T25" fmla="*/ 8 h 60"/>
              <a:gd name="T26" fmla="*/ 44 w 61"/>
              <a:gd name="T27" fmla="*/ 14 h 60"/>
              <a:gd name="T28" fmla="*/ 27 w 61"/>
              <a:gd name="T29" fmla="*/ 34 h 60"/>
              <a:gd name="T30" fmla="*/ 14 w 61"/>
              <a:gd name="T31" fmla="*/ 21 h 60"/>
              <a:gd name="T32" fmla="*/ 10 w 61"/>
              <a:gd name="T33" fmla="*/ 30 h 60"/>
              <a:gd name="T34" fmla="*/ 23 w 61"/>
              <a:gd name="T35" fmla="*/ 45 h 60"/>
              <a:gd name="T36" fmla="*/ 26 w 61"/>
              <a:gd name="T37" fmla="*/ 49 h 60"/>
              <a:gd name="T38" fmla="*/ 29 w 61"/>
              <a:gd name="T39" fmla="*/ 45 h 60"/>
              <a:gd name="T40" fmla="*/ 49 w 61"/>
              <a:gd name="T41" fmla="*/ 20 h 60"/>
              <a:gd name="T42" fmla="*/ 52 w 61"/>
              <a:gd name="T43" fmla="*/ 3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2C988E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panose="020B0306030504020204" pitchFamily="34" charset="0"/>
            </a:endParaRPr>
          </a:p>
        </p:txBody>
      </p:sp>
      <p:sp>
        <p:nvSpPr>
          <p:cNvPr id="28" name="Freeform 101"/>
          <p:cNvSpPr>
            <a:spLocks noEditPoints="1"/>
          </p:cNvSpPr>
          <p:nvPr/>
        </p:nvSpPr>
        <p:spPr bwMode="auto">
          <a:xfrm>
            <a:off x="7046344" y="5897231"/>
            <a:ext cx="278382" cy="273455"/>
          </a:xfrm>
          <a:custGeom>
            <a:avLst/>
            <a:gdLst>
              <a:gd name="T0" fmla="*/ 61 w 61"/>
              <a:gd name="T1" fmla="*/ 4 h 60"/>
              <a:gd name="T2" fmla="*/ 57 w 61"/>
              <a:gd name="T3" fmla="*/ 0 h 60"/>
              <a:gd name="T4" fmla="*/ 47 w 61"/>
              <a:gd name="T5" fmla="*/ 11 h 60"/>
              <a:gd name="T6" fmla="*/ 28 w 61"/>
              <a:gd name="T7" fmla="*/ 4 h 60"/>
              <a:gd name="T8" fmla="*/ 0 w 61"/>
              <a:gd name="T9" fmla="*/ 32 h 60"/>
              <a:gd name="T10" fmla="*/ 28 w 61"/>
              <a:gd name="T11" fmla="*/ 60 h 60"/>
              <a:gd name="T12" fmla="*/ 56 w 61"/>
              <a:gd name="T13" fmla="*/ 32 h 60"/>
              <a:gd name="T14" fmla="*/ 51 w 61"/>
              <a:gd name="T15" fmla="*/ 17 h 60"/>
              <a:gd name="T16" fmla="*/ 61 w 61"/>
              <a:gd name="T17" fmla="*/ 4 h 60"/>
              <a:gd name="T18" fmla="*/ 52 w 61"/>
              <a:gd name="T19" fmla="*/ 32 h 60"/>
              <a:gd name="T20" fmla="*/ 28 w 61"/>
              <a:gd name="T21" fmla="*/ 56 h 60"/>
              <a:gd name="T22" fmla="*/ 4 w 61"/>
              <a:gd name="T23" fmla="*/ 32 h 60"/>
              <a:gd name="T24" fmla="*/ 28 w 61"/>
              <a:gd name="T25" fmla="*/ 8 h 60"/>
              <a:gd name="T26" fmla="*/ 44 w 61"/>
              <a:gd name="T27" fmla="*/ 14 h 60"/>
              <a:gd name="T28" fmla="*/ 27 w 61"/>
              <a:gd name="T29" fmla="*/ 34 h 60"/>
              <a:gd name="T30" fmla="*/ 14 w 61"/>
              <a:gd name="T31" fmla="*/ 21 h 60"/>
              <a:gd name="T32" fmla="*/ 10 w 61"/>
              <a:gd name="T33" fmla="*/ 30 h 60"/>
              <a:gd name="T34" fmla="*/ 23 w 61"/>
              <a:gd name="T35" fmla="*/ 45 h 60"/>
              <a:gd name="T36" fmla="*/ 26 w 61"/>
              <a:gd name="T37" fmla="*/ 49 h 60"/>
              <a:gd name="T38" fmla="*/ 29 w 61"/>
              <a:gd name="T39" fmla="*/ 45 h 60"/>
              <a:gd name="T40" fmla="*/ 49 w 61"/>
              <a:gd name="T41" fmla="*/ 20 h 60"/>
              <a:gd name="T42" fmla="*/ 52 w 61"/>
              <a:gd name="T43" fmla="*/ 3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1" h="60">
                <a:moveTo>
                  <a:pt x="61" y="4"/>
                </a:moveTo>
                <a:cubicBezTo>
                  <a:pt x="57" y="0"/>
                  <a:pt x="57" y="0"/>
                  <a:pt x="57" y="0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7"/>
                  <a:pt x="35" y="4"/>
                  <a:pt x="28" y="4"/>
                </a:cubicBezTo>
                <a:cubicBezTo>
                  <a:pt x="12" y="4"/>
                  <a:pt x="0" y="16"/>
                  <a:pt x="0" y="32"/>
                </a:cubicBezTo>
                <a:cubicBezTo>
                  <a:pt x="0" y="47"/>
                  <a:pt x="12" y="60"/>
                  <a:pt x="28" y="60"/>
                </a:cubicBezTo>
                <a:cubicBezTo>
                  <a:pt x="43" y="60"/>
                  <a:pt x="56" y="47"/>
                  <a:pt x="56" y="32"/>
                </a:cubicBezTo>
                <a:cubicBezTo>
                  <a:pt x="56" y="26"/>
                  <a:pt x="54" y="21"/>
                  <a:pt x="51" y="17"/>
                </a:cubicBezTo>
                <a:lnTo>
                  <a:pt x="61" y="4"/>
                </a:lnTo>
                <a:close/>
                <a:moveTo>
                  <a:pt x="52" y="32"/>
                </a:moveTo>
                <a:cubicBezTo>
                  <a:pt x="52" y="45"/>
                  <a:pt x="41" y="56"/>
                  <a:pt x="28" y="56"/>
                </a:cubicBezTo>
                <a:cubicBezTo>
                  <a:pt x="14" y="56"/>
                  <a:pt x="4" y="45"/>
                  <a:pt x="4" y="32"/>
                </a:cubicBezTo>
                <a:cubicBezTo>
                  <a:pt x="4" y="19"/>
                  <a:pt x="14" y="8"/>
                  <a:pt x="28" y="8"/>
                </a:cubicBezTo>
                <a:cubicBezTo>
                  <a:pt x="34" y="8"/>
                  <a:pt x="40" y="10"/>
                  <a:pt x="44" y="14"/>
                </a:cubicBezTo>
                <a:cubicBezTo>
                  <a:pt x="27" y="34"/>
                  <a:pt x="27" y="34"/>
                  <a:pt x="27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0" y="30"/>
                  <a:pt x="10" y="30"/>
                  <a:pt x="10" y="30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9"/>
                  <a:pt x="26" y="49"/>
                  <a:pt x="26" y="49"/>
                </a:cubicBezTo>
                <a:cubicBezTo>
                  <a:pt x="29" y="45"/>
                  <a:pt x="29" y="45"/>
                  <a:pt x="29" y="45"/>
                </a:cubicBezTo>
                <a:cubicBezTo>
                  <a:pt x="49" y="20"/>
                  <a:pt x="49" y="20"/>
                  <a:pt x="49" y="20"/>
                </a:cubicBezTo>
                <a:cubicBezTo>
                  <a:pt x="51" y="24"/>
                  <a:pt x="52" y="28"/>
                  <a:pt x="52" y="3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panose="020B030603050402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115066" y="5553966"/>
            <a:ext cx="3327338" cy="29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1600" dirty="0" smtClean="0">
                <a:solidFill>
                  <a:schemeClr val="bg2">
                    <a:lumMod val="7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Insira marcadores no calendário</a:t>
            </a:r>
            <a:endParaRPr lang="pt-BR" sz="3200" dirty="0">
              <a:solidFill>
                <a:schemeClr val="bg2">
                  <a:lumMod val="75000"/>
                </a:schemeClr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grpSp>
        <p:nvGrpSpPr>
          <p:cNvPr id="31" name="Group 21"/>
          <p:cNvGrpSpPr/>
          <p:nvPr/>
        </p:nvGrpSpPr>
        <p:grpSpPr>
          <a:xfrm>
            <a:off x="658812" y="416285"/>
            <a:ext cx="639635" cy="542407"/>
            <a:chOff x="587375" y="665164"/>
            <a:chExt cx="198438" cy="168275"/>
          </a:xfrm>
          <a:solidFill>
            <a:srgbClr val="00B0F0"/>
          </a:solidFill>
        </p:grpSpPr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650875" y="762001"/>
              <a:ext cx="36513" cy="36513"/>
            </a:xfrm>
            <a:custGeom>
              <a:avLst/>
              <a:gdLst>
                <a:gd name="T0" fmla="*/ 68 w 68"/>
                <a:gd name="T1" fmla="*/ 38 h 70"/>
                <a:gd name="T2" fmla="*/ 30 w 68"/>
                <a:gd name="T3" fmla="*/ 0 h 70"/>
                <a:gd name="T4" fmla="*/ 30 w 68"/>
                <a:gd name="T5" fmla="*/ 0 h 70"/>
                <a:gd name="T6" fmla="*/ 0 w 68"/>
                <a:gd name="T7" fmla="*/ 70 h 70"/>
                <a:gd name="T8" fmla="*/ 68 w 68"/>
                <a:gd name="T9" fmla="*/ 3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0">
                  <a:moveTo>
                    <a:pt x="68" y="38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0" y="70"/>
                  </a:lnTo>
                  <a:lnTo>
                    <a:pt x="6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Condensed Light" panose="020B0306030504020204" pitchFamily="34" charset="0"/>
              </a:endParaRPr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687388" y="781051"/>
              <a:ext cx="1588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Condensed Light" panose="020B0306030504020204" pitchFamily="34" charset="0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671513" y="673101"/>
              <a:ext cx="92075" cy="92075"/>
            </a:xfrm>
            <a:custGeom>
              <a:avLst/>
              <a:gdLst>
                <a:gd name="T0" fmla="*/ 158 w 174"/>
                <a:gd name="T1" fmla="*/ 0 h 173"/>
                <a:gd name="T2" fmla="*/ 0 w 174"/>
                <a:gd name="T3" fmla="*/ 158 h 173"/>
                <a:gd name="T4" fmla="*/ 16 w 174"/>
                <a:gd name="T5" fmla="*/ 173 h 173"/>
                <a:gd name="T6" fmla="*/ 174 w 174"/>
                <a:gd name="T7" fmla="*/ 16 h 173"/>
                <a:gd name="T8" fmla="*/ 158 w 174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73">
                  <a:moveTo>
                    <a:pt x="158" y="0"/>
                  </a:moveTo>
                  <a:lnTo>
                    <a:pt x="0" y="158"/>
                  </a:lnTo>
                  <a:lnTo>
                    <a:pt x="16" y="173"/>
                  </a:lnTo>
                  <a:lnTo>
                    <a:pt x="174" y="16"/>
                  </a:lnTo>
                  <a:lnTo>
                    <a:pt x="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Condensed Light" panose="020B0306030504020204" pitchFamily="34" charset="0"/>
              </a:endParaRPr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685800" y="685801"/>
              <a:ext cx="92075" cy="92075"/>
            </a:xfrm>
            <a:custGeom>
              <a:avLst/>
              <a:gdLst>
                <a:gd name="T0" fmla="*/ 0 w 174"/>
                <a:gd name="T1" fmla="*/ 156 h 172"/>
                <a:gd name="T2" fmla="*/ 16 w 174"/>
                <a:gd name="T3" fmla="*/ 172 h 172"/>
                <a:gd name="T4" fmla="*/ 174 w 174"/>
                <a:gd name="T5" fmla="*/ 15 h 172"/>
                <a:gd name="T6" fmla="*/ 158 w 174"/>
                <a:gd name="T7" fmla="*/ 0 h 172"/>
                <a:gd name="T8" fmla="*/ 0 w 174"/>
                <a:gd name="T9" fmla="*/ 15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72">
                  <a:moveTo>
                    <a:pt x="0" y="156"/>
                  </a:moveTo>
                  <a:lnTo>
                    <a:pt x="16" y="172"/>
                  </a:lnTo>
                  <a:lnTo>
                    <a:pt x="174" y="15"/>
                  </a:lnTo>
                  <a:lnTo>
                    <a:pt x="158" y="0"/>
                  </a:lnTo>
                  <a:lnTo>
                    <a:pt x="0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Condensed Light" panose="020B0306030504020204" pitchFamily="34" charset="0"/>
              </a:endParaRPr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762000" y="665164"/>
              <a:ext cx="23813" cy="23813"/>
            </a:xfrm>
            <a:custGeom>
              <a:avLst/>
              <a:gdLst>
                <a:gd name="T0" fmla="*/ 36 w 45"/>
                <a:gd name="T1" fmla="*/ 8 h 44"/>
                <a:gd name="T2" fmla="*/ 36 w 45"/>
                <a:gd name="T3" fmla="*/ 8 h 44"/>
                <a:gd name="T4" fmla="*/ 29 w 45"/>
                <a:gd name="T5" fmla="*/ 3 h 44"/>
                <a:gd name="T6" fmla="*/ 23 w 45"/>
                <a:gd name="T7" fmla="*/ 2 h 44"/>
                <a:gd name="T8" fmla="*/ 17 w 45"/>
                <a:gd name="T9" fmla="*/ 0 h 44"/>
                <a:gd name="T10" fmla="*/ 11 w 45"/>
                <a:gd name="T11" fmla="*/ 2 h 44"/>
                <a:gd name="T12" fmla="*/ 4 w 45"/>
                <a:gd name="T13" fmla="*/ 5 h 44"/>
                <a:gd name="T14" fmla="*/ 0 w 45"/>
                <a:gd name="T15" fmla="*/ 6 h 44"/>
                <a:gd name="T16" fmla="*/ 39 w 45"/>
                <a:gd name="T17" fmla="*/ 44 h 44"/>
                <a:gd name="T18" fmla="*/ 39 w 45"/>
                <a:gd name="T19" fmla="*/ 44 h 44"/>
                <a:gd name="T20" fmla="*/ 40 w 45"/>
                <a:gd name="T21" fmla="*/ 41 h 44"/>
                <a:gd name="T22" fmla="*/ 43 w 45"/>
                <a:gd name="T23" fmla="*/ 34 h 44"/>
                <a:gd name="T24" fmla="*/ 45 w 45"/>
                <a:gd name="T25" fmla="*/ 28 h 44"/>
                <a:gd name="T26" fmla="*/ 43 w 45"/>
                <a:gd name="T27" fmla="*/ 22 h 44"/>
                <a:gd name="T28" fmla="*/ 40 w 45"/>
                <a:gd name="T29" fmla="*/ 15 h 44"/>
                <a:gd name="T30" fmla="*/ 36 w 45"/>
                <a:gd name="T31" fmla="*/ 8 h 44"/>
                <a:gd name="T32" fmla="*/ 36 w 45"/>
                <a:gd name="T33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44">
                  <a:moveTo>
                    <a:pt x="36" y="8"/>
                  </a:moveTo>
                  <a:lnTo>
                    <a:pt x="36" y="8"/>
                  </a:lnTo>
                  <a:lnTo>
                    <a:pt x="29" y="3"/>
                  </a:lnTo>
                  <a:lnTo>
                    <a:pt x="23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4" y="5"/>
                  </a:lnTo>
                  <a:lnTo>
                    <a:pt x="0" y="6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40" y="41"/>
                  </a:lnTo>
                  <a:lnTo>
                    <a:pt x="43" y="34"/>
                  </a:lnTo>
                  <a:lnTo>
                    <a:pt x="45" y="28"/>
                  </a:lnTo>
                  <a:lnTo>
                    <a:pt x="43" y="22"/>
                  </a:lnTo>
                  <a:lnTo>
                    <a:pt x="40" y="15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Condensed Light" panose="020B0306030504020204" pitchFamily="34" charset="0"/>
              </a:endParaRPr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587375" y="665164"/>
              <a:ext cx="169863" cy="168275"/>
            </a:xfrm>
            <a:custGeom>
              <a:avLst/>
              <a:gdLst>
                <a:gd name="T0" fmla="*/ 281 w 320"/>
                <a:gd name="T1" fmla="*/ 282 h 319"/>
                <a:gd name="T2" fmla="*/ 39 w 320"/>
                <a:gd name="T3" fmla="*/ 282 h 319"/>
                <a:gd name="T4" fmla="*/ 39 w 320"/>
                <a:gd name="T5" fmla="*/ 39 h 319"/>
                <a:gd name="T6" fmla="*/ 266 w 320"/>
                <a:gd name="T7" fmla="*/ 39 h 319"/>
                <a:gd name="T8" fmla="*/ 307 w 320"/>
                <a:gd name="T9" fmla="*/ 0 h 319"/>
                <a:gd name="T10" fmla="*/ 0 w 320"/>
                <a:gd name="T11" fmla="*/ 0 h 319"/>
                <a:gd name="T12" fmla="*/ 0 w 320"/>
                <a:gd name="T13" fmla="*/ 319 h 319"/>
                <a:gd name="T14" fmla="*/ 320 w 320"/>
                <a:gd name="T15" fmla="*/ 319 h 319"/>
                <a:gd name="T16" fmla="*/ 320 w 320"/>
                <a:gd name="T17" fmla="*/ 119 h 319"/>
                <a:gd name="T18" fmla="*/ 281 w 320"/>
                <a:gd name="T19" fmla="*/ 158 h 319"/>
                <a:gd name="T20" fmla="*/ 281 w 320"/>
                <a:gd name="T21" fmla="*/ 28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" h="319">
                  <a:moveTo>
                    <a:pt x="281" y="282"/>
                  </a:moveTo>
                  <a:lnTo>
                    <a:pt x="39" y="282"/>
                  </a:lnTo>
                  <a:lnTo>
                    <a:pt x="39" y="39"/>
                  </a:lnTo>
                  <a:lnTo>
                    <a:pt x="266" y="39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320" y="319"/>
                  </a:lnTo>
                  <a:lnTo>
                    <a:pt x="320" y="119"/>
                  </a:lnTo>
                  <a:lnTo>
                    <a:pt x="281" y="158"/>
                  </a:lnTo>
                  <a:lnTo>
                    <a:pt x="281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Condensed Light" panose="020B0306030504020204" pitchFamily="34" charset="0"/>
              </a:endParaRPr>
            </a:p>
          </p:txBody>
        </p:sp>
      </p:grpSp>
      <p:sp>
        <p:nvSpPr>
          <p:cNvPr id="38" name="CaixaDeTexto 37" hidden="1"/>
          <p:cNvSpPr txBox="1"/>
          <p:nvPr/>
        </p:nvSpPr>
        <p:spPr>
          <a:xfrm>
            <a:off x="5019472" y="2189949"/>
            <a:ext cx="241671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sz="1600" dirty="0" smtClean="0">
                <a:solidFill>
                  <a:schemeClr val="bg2">
                    <a:lumMod val="7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Copie o mês desejado nos slides seguintes e insira aqui (excluir este)</a:t>
            </a:r>
            <a:endParaRPr lang="pt-BR" sz="3200" dirty="0">
              <a:solidFill>
                <a:schemeClr val="bg2">
                  <a:lumMod val="75000"/>
                </a:schemeClr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8" name="Chave Direita 17" hidden="1"/>
          <p:cNvSpPr/>
          <p:nvPr/>
        </p:nvSpPr>
        <p:spPr>
          <a:xfrm>
            <a:off x="7171556" y="2020824"/>
            <a:ext cx="529263" cy="1043389"/>
          </a:xfrm>
          <a:prstGeom prst="rightBrace">
            <a:avLst>
              <a:gd name="adj1" fmla="val 8333"/>
              <a:gd name="adj2" fmla="val 49068"/>
            </a:avLst>
          </a:prstGeom>
          <a:ln>
            <a:solidFill>
              <a:srgbClr val="FF7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latin typeface="Open Sans Condensed Light" panose="020B0306030504020204" pitchFamily="34" charset="0"/>
            </a:endParaRPr>
          </a:p>
        </p:txBody>
      </p:sp>
      <p:grpSp>
        <p:nvGrpSpPr>
          <p:cNvPr id="39" name="Agrupar 38"/>
          <p:cNvGrpSpPr/>
          <p:nvPr/>
        </p:nvGrpSpPr>
        <p:grpSpPr>
          <a:xfrm>
            <a:off x="7996383" y="1004889"/>
            <a:ext cx="3119594" cy="3267132"/>
            <a:chOff x="658814" y="260350"/>
            <a:chExt cx="3119594" cy="3267132"/>
          </a:xfrm>
        </p:grpSpPr>
        <p:graphicFrame>
          <p:nvGraphicFramePr>
            <p:cNvPr id="40" name="Table Placeholder 5">
              <a:extLst>
                <a:ext uri="{FF2B5EF4-FFF2-40B4-BE49-F238E27FC236}">
                  <a16:creationId xmlns:a16="http://schemas.microsoft.com/office/drawing/2014/main" id="{C63B7656-5EB5-4C42-AAA1-EDCA7FAF5C5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8204772"/>
                </p:ext>
              </p:extLst>
            </p:nvPr>
          </p:nvGraphicFramePr>
          <p:xfrm>
            <a:off x="658814" y="283122"/>
            <a:ext cx="2803381" cy="3244360"/>
          </p:xfrm>
          <a:graphic>
            <a:graphicData uri="http://schemas.openxmlformats.org/drawingml/2006/table">
              <a:tbl>
                <a:tblPr firstRow="1" bandRow="1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tableStyleId>{F5AB1C69-6EDB-4FF4-983F-18BD219EF322}</a:tableStyleId>
                </a:tblPr>
                <a:tblGrid>
                  <a:gridCol w="400483">
                    <a:extLst>
                      <a:ext uri="{9D8B030D-6E8A-4147-A177-3AD203B41FA5}">
                        <a16:colId xmlns:a16="http://schemas.microsoft.com/office/drawing/2014/main" val="3635440372"/>
                      </a:ext>
                    </a:extLst>
                  </a:gridCol>
                  <a:gridCol w="400483">
                    <a:extLst>
                      <a:ext uri="{9D8B030D-6E8A-4147-A177-3AD203B41FA5}">
                        <a16:colId xmlns:a16="http://schemas.microsoft.com/office/drawing/2014/main" val="2000471623"/>
                      </a:ext>
                    </a:extLst>
                  </a:gridCol>
                  <a:gridCol w="400483">
                    <a:extLst>
                      <a:ext uri="{9D8B030D-6E8A-4147-A177-3AD203B41FA5}">
                        <a16:colId xmlns:a16="http://schemas.microsoft.com/office/drawing/2014/main" val="3518237322"/>
                      </a:ext>
                    </a:extLst>
                  </a:gridCol>
                  <a:gridCol w="400483">
                    <a:extLst>
                      <a:ext uri="{9D8B030D-6E8A-4147-A177-3AD203B41FA5}">
                        <a16:colId xmlns:a16="http://schemas.microsoft.com/office/drawing/2014/main" val="1400861865"/>
                      </a:ext>
                    </a:extLst>
                  </a:gridCol>
                  <a:gridCol w="400483">
                    <a:extLst>
                      <a:ext uri="{9D8B030D-6E8A-4147-A177-3AD203B41FA5}">
                        <a16:colId xmlns:a16="http://schemas.microsoft.com/office/drawing/2014/main" val="2916297257"/>
                      </a:ext>
                    </a:extLst>
                  </a:gridCol>
                  <a:gridCol w="400483">
                    <a:extLst>
                      <a:ext uri="{9D8B030D-6E8A-4147-A177-3AD203B41FA5}">
                        <a16:colId xmlns:a16="http://schemas.microsoft.com/office/drawing/2014/main" val="1500572961"/>
                      </a:ext>
                    </a:extLst>
                  </a:gridCol>
                  <a:gridCol w="400483">
                    <a:extLst>
                      <a:ext uri="{9D8B030D-6E8A-4147-A177-3AD203B41FA5}">
                        <a16:colId xmlns:a16="http://schemas.microsoft.com/office/drawing/2014/main" val="303021195"/>
                      </a:ext>
                    </a:extLst>
                  </a:gridCol>
                </a:tblGrid>
                <a:tr h="987202">
                  <a:tc gridSpan="7">
                    <a:txBody>
                      <a:bodyPr/>
                      <a:lstStyle/>
                      <a:p>
                        <a:pPr algn="ctr" fontAlgn="ctr"/>
                        <a:endParaRPr lang="en-US" sz="24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32569" marB="32569" anchor="ctr">
                      <a:solidFill>
                        <a:schemeClr val="bg2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extLst>
                    <a:ext uri="{0D108BD9-81ED-4DB2-BD59-A6C34878D82A}">
                      <a16:rowId xmlns:a16="http://schemas.microsoft.com/office/drawing/2014/main" val="3947400834"/>
                    </a:ext>
                  </a:extLst>
                </a:tr>
                <a:tr h="376193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D</a:t>
                        </a:r>
                        <a:endParaRPr lang="en-US" sz="18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18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T</a:t>
                        </a:r>
                        <a:endParaRPr lang="en-US" sz="18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18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18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18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18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94635171"/>
                    </a:ext>
                  </a:extLst>
                </a:tr>
                <a:tr h="376193">
                  <a:tc>
                    <a:txBody>
                      <a:bodyPr/>
                      <a:lstStyle/>
                      <a:p>
                        <a:pPr algn="l" fontAlgn="ctr"/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rgbClr val="FF3B3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4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5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6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95610011"/>
                    </a:ext>
                  </a:extLst>
                </a:tr>
                <a:tr h="376193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7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8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9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10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11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12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13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3294235"/>
                    </a:ext>
                  </a:extLst>
                </a:tr>
                <a:tr h="376193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14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15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16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17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18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19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20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59895983"/>
                    </a:ext>
                  </a:extLst>
                </a:tr>
                <a:tr h="376193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21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22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23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24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25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26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27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13778794"/>
                    </a:ext>
                  </a:extLst>
                </a:tr>
                <a:tr h="376193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28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29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30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31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6567475"/>
                    </a:ext>
                  </a:extLst>
                </a:tr>
              </a:tbl>
            </a:graphicData>
          </a:graphic>
        </p:graphicFrame>
        <p:sp>
          <p:nvSpPr>
            <p:cNvPr id="41" name="CaixaDeTexto 40"/>
            <p:cNvSpPr txBox="1"/>
            <p:nvPr/>
          </p:nvSpPr>
          <p:spPr>
            <a:xfrm>
              <a:off x="694357" y="260350"/>
              <a:ext cx="1198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0" dirty="0" smtClean="0">
                  <a:solidFill>
                    <a:srgbClr val="22313F"/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01</a:t>
              </a:r>
              <a:endParaRPr lang="pt-BR" sz="6000" dirty="0">
                <a:solidFill>
                  <a:srgbClr val="22313F"/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1709942" y="390843"/>
              <a:ext cx="1716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JANEIRO</a:t>
              </a:r>
              <a:endParaRPr lang="pt-BR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2061869" y="612125"/>
              <a:ext cx="1716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2018</a:t>
              </a:r>
              <a:endParaRPr lang="pt-BR" sz="28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cxnSp>
          <p:nvCxnSpPr>
            <p:cNvPr id="44" name="Conector reto 43"/>
            <p:cNvCxnSpPr/>
            <p:nvPr/>
          </p:nvCxnSpPr>
          <p:spPr>
            <a:xfrm>
              <a:off x="1789279" y="474974"/>
              <a:ext cx="0" cy="594936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Agrupar 44"/>
          <p:cNvGrpSpPr/>
          <p:nvPr/>
        </p:nvGrpSpPr>
        <p:grpSpPr>
          <a:xfrm>
            <a:off x="7988301" y="1001714"/>
            <a:ext cx="2847005" cy="3255003"/>
            <a:chOff x="7058487" y="272537"/>
            <a:chExt cx="2831827" cy="3237651"/>
          </a:xfrm>
        </p:grpSpPr>
        <p:graphicFrame>
          <p:nvGraphicFramePr>
            <p:cNvPr id="46" name="MARÇO">
              <a:extLst>
                <a:ext uri="{FF2B5EF4-FFF2-40B4-BE49-F238E27FC236}">
                  <a16:creationId xmlns:a16="http://schemas.microsoft.com/office/drawing/2014/main" id="{C63B7656-5EB5-4C42-AAA1-EDCA7FAF5C5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65580907"/>
                </p:ext>
              </p:extLst>
            </p:nvPr>
          </p:nvGraphicFramePr>
          <p:xfrm>
            <a:off x="7058487" y="283019"/>
            <a:ext cx="2831827" cy="3227169"/>
          </p:xfrm>
          <a:graphic>
            <a:graphicData uri="http://schemas.openxmlformats.org/drawingml/2006/table">
              <a:tbl>
                <a:tblPr firstRow="1" bandRow="1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tableStyleId>{F5AB1C69-6EDB-4FF4-983F-18BD219EF322}</a:tableStyleId>
                </a:tblPr>
                <a:tblGrid>
                  <a:gridCol w="406715">
                    <a:extLst>
                      <a:ext uri="{9D8B030D-6E8A-4147-A177-3AD203B41FA5}">
                        <a16:colId xmlns:a16="http://schemas.microsoft.com/office/drawing/2014/main" val="3635440372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2000471623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3518237322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1400861865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2916297257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1500572961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303021195"/>
                      </a:ext>
                    </a:extLst>
                  </a:gridCol>
                </a:tblGrid>
                <a:tr h="984571">
                  <a:tc gridSpan="7">
                    <a:txBody>
                      <a:bodyPr/>
                      <a:lstStyle/>
                      <a:p>
                        <a:pPr algn="ctr" fontAlgn="ctr"/>
                        <a:endParaRPr lang="en-US" sz="2700" b="1" i="0" u="none" strike="noStrike" cap="all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33924" marB="33924" anchor="ctr">
                      <a:solidFill>
                        <a:schemeClr val="bg2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extLst>
                    <a:ext uri="{0D108BD9-81ED-4DB2-BD59-A6C34878D82A}">
                      <a16:rowId xmlns:a16="http://schemas.microsoft.com/office/drawing/2014/main" val="3947400834"/>
                    </a:ext>
                  </a:extLst>
                </a:tr>
                <a:tr h="376649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D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T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94635171"/>
                    </a:ext>
                  </a:extLst>
                </a:tr>
                <a:tr h="376649"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95610011"/>
                    </a:ext>
                  </a:extLst>
                </a:tr>
                <a:tr h="376649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4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5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6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7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8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9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10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3294235"/>
                    </a:ext>
                  </a:extLst>
                </a:tr>
                <a:tr h="376649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11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12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13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14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15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16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17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59895983"/>
                    </a:ext>
                  </a:extLst>
                </a:tr>
                <a:tr h="376649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18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19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20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21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22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23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24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13778794"/>
                    </a:ext>
                  </a:extLst>
                </a:tr>
                <a:tr h="376649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25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26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27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28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29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30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rgbClr val="FF3B3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31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6567475"/>
                    </a:ext>
                  </a:extLst>
                </a:tr>
              </a:tbl>
            </a:graphicData>
          </a:graphic>
        </p:graphicFrame>
        <p:sp>
          <p:nvSpPr>
            <p:cNvPr id="47" name="CaixaDeTexto 46"/>
            <p:cNvSpPr txBox="1"/>
            <p:nvPr/>
          </p:nvSpPr>
          <p:spPr>
            <a:xfrm>
              <a:off x="7103433" y="272537"/>
              <a:ext cx="1198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0" dirty="0" smtClean="0">
                  <a:solidFill>
                    <a:srgbClr val="22313F"/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03</a:t>
              </a:r>
              <a:endParaRPr lang="pt-BR" sz="6000" dirty="0">
                <a:solidFill>
                  <a:srgbClr val="22313F"/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7853650" y="412070"/>
              <a:ext cx="1982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MARÇO</a:t>
              </a:r>
              <a:endParaRPr lang="pt-BR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8098506" y="639549"/>
              <a:ext cx="1716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2018</a:t>
              </a:r>
              <a:endParaRPr lang="pt-BR" sz="28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cxnSp>
          <p:nvCxnSpPr>
            <p:cNvPr id="50" name="Conector reto 49"/>
            <p:cNvCxnSpPr/>
            <p:nvPr/>
          </p:nvCxnSpPr>
          <p:spPr>
            <a:xfrm>
              <a:off x="8075613" y="471786"/>
              <a:ext cx="0" cy="594936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15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227379" y="197888"/>
            <a:ext cx="3119595" cy="3267132"/>
            <a:chOff x="658813" y="260350"/>
            <a:chExt cx="3119595" cy="3267132"/>
          </a:xfrm>
        </p:grpSpPr>
        <p:graphicFrame>
          <p:nvGraphicFramePr>
            <p:cNvPr id="34" name="Table Placeholder 5">
              <a:extLst>
                <a:ext uri="{FF2B5EF4-FFF2-40B4-BE49-F238E27FC236}">
                  <a16:creationId xmlns:a16="http://schemas.microsoft.com/office/drawing/2014/main" id="{C63B7656-5EB5-4C42-AAA1-EDCA7FAF5C5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25229065"/>
                </p:ext>
              </p:extLst>
            </p:nvPr>
          </p:nvGraphicFramePr>
          <p:xfrm>
            <a:off x="658813" y="283122"/>
            <a:ext cx="2847005" cy="3244360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406715">
                    <a:extLst>
                      <a:ext uri="{9D8B030D-6E8A-4147-A177-3AD203B41FA5}">
                        <a16:colId xmlns:a16="http://schemas.microsoft.com/office/drawing/2014/main" val="3635440372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2000471623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3518237322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1400861865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2916297257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1500572961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303021195"/>
                      </a:ext>
                    </a:extLst>
                  </a:gridCol>
                </a:tblGrid>
                <a:tr h="987202">
                  <a:tc gridSpan="7">
                    <a:txBody>
                      <a:bodyPr/>
                      <a:lstStyle/>
                      <a:p>
                        <a:pPr algn="ctr" fontAlgn="ctr"/>
                        <a:endParaRPr lang="en-US" sz="24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32569" marB="32569" anchor="ctr">
                      <a:solidFill>
                        <a:schemeClr val="bg2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extLst>
                    <a:ext uri="{0D108BD9-81ED-4DB2-BD59-A6C34878D82A}">
                      <a16:rowId xmlns:a16="http://schemas.microsoft.com/office/drawing/2014/main" val="3947400834"/>
                    </a:ext>
                  </a:extLst>
                </a:tr>
                <a:tr h="376193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D</a:t>
                        </a:r>
                        <a:endParaRPr lang="en-US" sz="18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18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T</a:t>
                        </a:r>
                        <a:endParaRPr lang="en-US" sz="18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18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18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18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18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94635171"/>
                    </a:ext>
                  </a:extLst>
                </a:tr>
                <a:tr h="376193">
                  <a:tc>
                    <a:txBody>
                      <a:bodyPr/>
                      <a:lstStyle/>
                      <a:p>
                        <a:pPr algn="l" fontAlgn="ctr"/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rgbClr val="FF3B3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4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5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6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95610011"/>
                    </a:ext>
                  </a:extLst>
                </a:tr>
                <a:tr h="376193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7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8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9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10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11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12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13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3294235"/>
                    </a:ext>
                  </a:extLst>
                </a:tr>
                <a:tr h="376193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14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15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16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17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18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19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20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59895983"/>
                    </a:ext>
                  </a:extLst>
                </a:tr>
                <a:tr h="376193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21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22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23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24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25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26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27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13778794"/>
                    </a:ext>
                  </a:extLst>
                </a:tr>
                <a:tr h="376193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28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29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30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31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1068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6567475"/>
                    </a:ext>
                  </a:extLst>
                </a:tr>
              </a:tbl>
            </a:graphicData>
          </a:graphic>
        </p:graphicFrame>
        <p:sp>
          <p:nvSpPr>
            <p:cNvPr id="35" name="CaixaDeTexto 34"/>
            <p:cNvSpPr txBox="1"/>
            <p:nvPr/>
          </p:nvSpPr>
          <p:spPr>
            <a:xfrm>
              <a:off x="694357" y="260350"/>
              <a:ext cx="1198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0" dirty="0" smtClean="0">
                  <a:solidFill>
                    <a:srgbClr val="22313F"/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01</a:t>
              </a:r>
              <a:endParaRPr lang="pt-BR" sz="6000" dirty="0">
                <a:solidFill>
                  <a:srgbClr val="22313F"/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1709942" y="390843"/>
              <a:ext cx="1716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JANEIRO</a:t>
              </a:r>
              <a:endParaRPr lang="pt-BR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2061869" y="612125"/>
              <a:ext cx="1716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2018</a:t>
              </a:r>
              <a:endParaRPr lang="pt-BR" sz="28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cxnSp>
          <p:nvCxnSpPr>
            <p:cNvPr id="38" name="Conector reto 37"/>
            <p:cNvCxnSpPr/>
            <p:nvPr/>
          </p:nvCxnSpPr>
          <p:spPr>
            <a:xfrm>
              <a:off x="1789279" y="474974"/>
              <a:ext cx="0" cy="594936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Agrupar 95"/>
          <p:cNvGrpSpPr/>
          <p:nvPr/>
        </p:nvGrpSpPr>
        <p:grpSpPr>
          <a:xfrm>
            <a:off x="6177918" y="235031"/>
            <a:ext cx="2847005" cy="3254947"/>
            <a:chOff x="7058487" y="272537"/>
            <a:chExt cx="2847005" cy="3254947"/>
          </a:xfrm>
        </p:grpSpPr>
        <p:graphicFrame>
          <p:nvGraphicFramePr>
            <p:cNvPr id="44" name="MARÇO">
              <a:extLst>
                <a:ext uri="{FF2B5EF4-FFF2-40B4-BE49-F238E27FC236}">
                  <a16:creationId xmlns:a16="http://schemas.microsoft.com/office/drawing/2014/main" id="{C63B7656-5EB5-4C42-AAA1-EDCA7FAF5C5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61908869"/>
                </p:ext>
              </p:extLst>
            </p:nvPr>
          </p:nvGraphicFramePr>
          <p:xfrm>
            <a:off x="7058487" y="283019"/>
            <a:ext cx="2847005" cy="3244465"/>
          </p:xfrm>
          <a:graphic>
            <a:graphicData uri="http://schemas.openxmlformats.org/drawingml/2006/table">
              <a:tbl>
                <a:tblPr firstRow="1" bandRow="1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tableStyleId>{F5AB1C69-6EDB-4FF4-983F-18BD219EF322}</a:tableStyleId>
                </a:tblPr>
                <a:tblGrid>
                  <a:gridCol w="406715">
                    <a:extLst>
                      <a:ext uri="{9D8B030D-6E8A-4147-A177-3AD203B41FA5}">
                        <a16:colId xmlns:a16="http://schemas.microsoft.com/office/drawing/2014/main" val="3635440372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2000471623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3518237322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1400861865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2916297257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1500572961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303021195"/>
                      </a:ext>
                    </a:extLst>
                  </a:gridCol>
                </a:tblGrid>
                <a:tr h="984571">
                  <a:tc gridSpan="7">
                    <a:txBody>
                      <a:bodyPr/>
                      <a:lstStyle/>
                      <a:p>
                        <a:pPr algn="ctr" fontAlgn="ctr"/>
                        <a:endParaRPr lang="en-US" sz="2700" b="1" i="0" u="none" strike="noStrike" cap="all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33924" marB="33924" anchor="ctr">
                      <a:solidFill>
                        <a:schemeClr val="bg2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extLst>
                    <a:ext uri="{0D108BD9-81ED-4DB2-BD59-A6C34878D82A}">
                      <a16:rowId xmlns:a16="http://schemas.microsoft.com/office/drawing/2014/main" val="3947400834"/>
                    </a:ext>
                  </a:extLst>
                </a:tr>
                <a:tr h="376649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D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T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94635171"/>
                    </a:ext>
                  </a:extLst>
                </a:tr>
                <a:tr h="376649"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95610011"/>
                    </a:ext>
                  </a:extLst>
                </a:tr>
                <a:tr h="376649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4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5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6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7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8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9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10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3294235"/>
                    </a:ext>
                  </a:extLst>
                </a:tr>
                <a:tr h="376649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11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12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13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14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15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16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17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59895983"/>
                    </a:ext>
                  </a:extLst>
                </a:tr>
                <a:tr h="376649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18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19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20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21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22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23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24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13778794"/>
                    </a:ext>
                  </a:extLst>
                </a:tr>
                <a:tr h="376649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25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26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27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28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29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30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rgbClr val="FF3B3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31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3607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6567475"/>
                    </a:ext>
                  </a:extLst>
                </a:tr>
              </a:tbl>
            </a:graphicData>
          </a:graphic>
        </p:graphicFrame>
        <p:sp>
          <p:nvSpPr>
            <p:cNvPr id="53" name="CaixaDeTexto 52"/>
            <p:cNvSpPr txBox="1"/>
            <p:nvPr/>
          </p:nvSpPr>
          <p:spPr>
            <a:xfrm>
              <a:off x="7103433" y="272537"/>
              <a:ext cx="1198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0" dirty="0" smtClean="0">
                  <a:solidFill>
                    <a:srgbClr val="22313F"/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03</a:t>
              </a:r>
              <a:endParaRPr lang="pt-BR" sz="6000" dirty="0">
                <a:solidFill>
                  <a:srgbClr val="22313F"/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7853650" y="412070"/>
              <a:ext cx="1982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MARÇO</a:t>
              </a:r>
              <a:endParaRPr lang="pt-BR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8098506" y="639549"/>
              <a:ext cx="1716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2018</a:t>
              </a:r>
              <a:endParaRPr lang="pt-BR" sz="28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cxnSp>
          <p:nvCxnSpPr>
            <p:cNvPr id="56" name="Conector reto 55"/>
            <p:cNvCxnSpPr/>
            <p:nvPr/>
          </p:nvCxnSpPr>
          <p:spPr>
            <a:xfrm>
              <a:off x="8075613" y="471786"/>
              <a:ext cx="0" cy="594936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Agrupar 5"/>
          <p:cNvGrpSpPr/>
          <p:nvPr/>
        </p:nvGrpSpPr>
        <p:grpSpPr>
          <a:xfrm>
            <a:off x="9136086" y="222947"/>
            <a:ext cx="2847005" cy="3265965"/>
            <a:chOff x="10165241" y="261515"/>
            <a:chExt cx="2847005" cy="3265965"/>
          </a:xfrm>
        </p:grpSpPr>
        <p:graphicFrame>
          <p:nvGraphicFramePr>
            <p:cNvPr id="52" name="ABRIL">
              <a:extLst>
                <a:ext uri="{FF2B5EF4-FFF2-40B4-BE49-F238E27FC236}">
                  <a16:creationId xmlns:a16="http://schemas.microsoft.com/office/drawing/2014/main" id="{C63B7656-5EB5-4C42-AAA1-EDCA7FAF5C5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11787773"/>
                </p:ext>
              </p:extLst>
            </p:nvPr>
          </p:nvGraphicFramePr>
          <p:xfrm>
            <a:off x="10165241" y="283019"/>
            <a:ext cx="2847005" cy="3244461"/>
          </p:xfrm>
          <a:graphic>
            <a:graphicData uri="http://schemas.openxmlformats.org/drawingml/2006/table">
              <a:tbl>
                <a:tblPr firstRow="1" bandRow="1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tableStyleId>{F5AB1C69-6EDB-4FF4-983F-18BD219EF322}</a:tableStyleId>
                </a:tblPr>
                <a:tblGrid>
                  <a:gridCol w="406715">
                    <a:extLst>
                      <a:ext uri="{9D8B030D-6E8A-4147-A177-3AD203B41FA5}">
                        <a16:colId xmlns:a16="http://schemas.microsoft.com/office/drawing/2014/main" val="3635440372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2000471623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3518237322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1400861865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2916297257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1500572961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303021195"/>
                      </a:ext>
                    </a:extLst>
                  </a:gridCol>
                </a:tblGrid>
                <a:tr h="981759">
                  <a:tc gridSpan="7">
                    <a:txBody>
                      <a:bodyPr/>
                      <a:lstStyle/>
                      <a:p>
                        <a:pPr algn="ctr" fontAlgn="ctr"/>
                        <a:endParaRPr lang="en-US" sz="26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34214" marB="34214" anchor="ctr">
                      <a:solidFill>
                        <a:schemeClr val="bg2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extLst>
                    <a:ext uri="{0D108BD9-81ED-4DB2-BD59-A6C34878D82A}">
                      <a16:rowId xmlns:a16="http://schemas.microsoft.com/office/drawing/2014/main" val="3947400834"/>
                    </a:ext>
                  </a:extLst>
                </a:tr>
                <a:tr h="377117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D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T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94635171"/>
                    </a:ext>
                  </a:extLst>
                </a:tr>
                <a:tr h="377117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4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5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6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7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95610011"/>
                    </a:ext>
                  </a:extLst>
                </a:tr>
                <a:tr h="377117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8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9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10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11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12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13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14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3294235"/>
                    </a:ext>
                  </a:extLst>
                </a:tr>
                <a:tr h="377117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15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16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17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18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19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20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21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rgbClr val="FF3B3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59895983"/>
                    </a:ext>
                  </a:extLst>
                </a:tr>
                <a:tr h="377117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22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23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24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25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26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27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28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13778794"/>
                    </a:ext>
                  </a:extLst>
                </a:tr>
                <a:tr h="377117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29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30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51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6567475"/>
                    </a:ext>
                  </a:extLst>
                </a:tr>
              </a:tbl>
            </a:graphicData>
          </a:graphic>
        </p:graphicFrame>
        <p:sp>
          <p:nvSpPr>
            <p:cNvPr id="57" name="CaixaDeTexto 56"/>
            <p:cNvSpPr txBox="1"/>
            <p:nvPr/>
          </p:nvSpPr>
          <p:spPr>
            <a:xfrm>
              <a:off x="10228461" y="261515"/>
              <a:ext cx="1198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0" dirty="0" smtClean="0">
                  <a:solidFill>
                    <a:srgbClr val="22313F"/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04</a:t>
              </a:r>
              <a:endParaRPr lang="pt-BR" sz="6000" dirty="0">
                <a:solidFill>
                  <a:srgbClr val="22313F"/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10978678" y="420504"/>
              <a:ext cx="1982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ABRIL</a:t>
              </a:r>
              <a:endParaRPr lang="pt-BR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59" name="CaixaDeTexto 58"/>
            <p:cNvSpPr txBox="1"/>
            <p:nvPr/>
          </p:nvSpPr>
          <p:spPr>
            <a:xfrm>
              <a:off x="11223534" y="647983"/>
              <a:ext cx="1716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2018</a:t>
              </a:r>
              <a:endParaRPr lang="pt-BR" sz="28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cxnSp>
          <p:nvCxnSpPr>
            <p:cNvPr id="60" name="Conector reto 59"/>
            <p:cNvCxnSpPr/>
            <p:nvPr/>
          </p:nvCxnSpPr>
          <p:spPr>
            <a:xfrm>
              <a:off x="11220097" y="489948"/>
              <a:ext cx="0" cy="594936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Agrupar 89"/>
          <p:cNvGrpSpPr/>
          <p:nvPr/>
        </p:nvGrpSpPr>
        <p:grpSpPr>
          <a:xfrm>
            <a:off x="3219750" y="206068"/>
            <a:ext cx="3184662" cy="3273544"/>
            <a:chOff x="3833064" y="253938"/>
            <a:chExt cx="3184662" cy="3273544"/>
          </a:xfrm>
        </p:grpSpPr>
        <p:graphicFrame>
          <p:nvGraphicFramePr>
            <p:cNvPr id="91" name="FEVEREIRO">
              <a:extLst>
                <a:ext uri="{FF2B5EF4-FFF2-40B4-BE49-F238E27FC236}">
                  <a16:creationId xmlns:a16="http://schemas.microsoft.com/office/drawing/2014/main" id="{C63B7656-5EB5-4C42-AAA1-EDCA7FAF5C5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35111915"/>
                </p:ext>
              </p:extLst>
            </p:nvPr>
          </p:nvGraphicFramePr>
          <p:xfrm>
            <a:off x="3833064" y="285341"/>
            <a:ext cx="2847005" cy="3242141"/>
          </p:xfrm>
          <a:graphic>
            <a:graphicData uri="http://schemas.openxmlformats.org/drawingml/2006/table">
              <a:tbl>
                <a:tblPr firstRow="1" bandRow="1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tableStyleId>{F5AB1C69-6EDB-4FF4-983F-18BD219EF322}</a:tableStyleId>
                </a:tblPr>
                <a:tblGrid>
                  <a:gridCol w="406715">
                    <a:extLst>
                      <a:ext uri="{9D8B030D-6E8A-4147-A177-3AD203B41FA5}">
                        <a16:colId xmlns:a16="http://schemas.microsoft.com/office/drawing/2014/main" val="3635440372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2000471623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3518237322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1400861865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2916297257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1500572961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303021195"/>
                      </a:ext>
                    </a:extLst>
                  </a:gridCol>
                </a:tblGrid>
                <a:tr h="995891">
                  <a:tc gridSpan="7">
                    <a:txBody>
                      <a:bodyPr/>
                      <a:lstStyle/>
                      <a:p>
                        <a:pPr algn="ctr" fontAlgn="ctr"/>
                        <a:endParaRPr lang="en-US" sz="2500" b="1" i="0" u="none" strike="noStrike" cap="all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34600" marB="34600" anchor="ctr">
                      <a:solidFill>
                        <a:schemeClr val="bg2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extLst>
                    <a:ext uri="{0D108BD9-81ED-4DB2-BD59-A6C34878D82A}">
                      <a16:rowId xmlns:a16="http://schemas.microsoft.com/office/drawing/2014/main" val="3947400834"/>
                    </a:ext>
                  </a:extLst>
                </a:tr>
                <a:tr h="374375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D</a:t>
                        </a:r>
                        <a:endParaRPr lang="en-US" sz="1800" b="1" i="0" u="none" strike="noStrike" dirty="0">
                          <a:solidFill>
                            <a:srgbClr val="34495E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1800" b="1" i="0" u="none" strike="noStrike" dirty="0">
                          <a:solidFill>
                            <a:srgbClr val="34495E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T</a:t>
                        </a:r>
                        <a:endParaRPr lang="en-US" sz="1800" b="1" i="0" u="none" strike="noStrike" dirty="0">
                          <a:solidFill>
                            <a:srgbClr val="34495E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1800" b="1" i="0" u="none" strike="noStrike" dirty="0">
                          <a:solidFill>
                            <a:srgbClr val="34495E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1800" b="1" i="0" u="none" strike="noStrike" dirty="0">
                          <a:solidFill>
                            <a:srgbClr val="34495E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1800" b="1" i="0" u="none" strike="noStrike" dirty="0">
                          <a:solidFill>
                            <a:srgbClr val="34495E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1800" b="1" i="0" u="none" strike="noStrike" dirty="0">
                          <a:solidFill>
                            <a:srgbClr val="34495E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94635171"/>
                    </a:ext>
                  </a:extLst>
                </a:tr>
                <a:tr h="374375"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95610011"/>
                    </a:ext>
                  </a:extLst>
                </a:tr>
                <a:tr h="374375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4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5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6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7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8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9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10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3294235"/>
                    </a:ext>
                  </a:extLst>
                </a:tr>
                <a:tr h="374375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11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12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13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rgbClr val="FF3B3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14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15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16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17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59895983"/>
                    </a:ext>
                  </a:extLst>
                </a:tr>
                <a:tr h="374375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18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19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20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21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22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23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24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13778794"/>
                    </a:ext>
                  </a:extLst>
                </a:tr>
                <a:tr h="374375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25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26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27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28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876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6567475"/>
                    </a:ext>
                  </a:extLst>
                </a:tr>
              </a:tbl>
            </a:graphicData>
          </a:graphic>
        </p:graphicFrame>
        <p:sp>
          <p:nvSpPr>
            <p:cNvPr id="92" name="CaixaDeTexto 91"/>
            <p:cNvSpPr txBox="1"/>
            <p:nvPr/>
          </p:nvSpPr>
          <p:spPr>
            <a:xfrm>
              <a:off x="3852991" y="253938"/>
              <a:ext cx="1198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0" dirty="0" smtClean="0">
                  <a:solidFill>
                    <a:srgbClr val="22313F"/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02</a:t>
              </a:r>
              <a:endParaRPr lang="pt-BR" sz="6000" dirty="0">
                <a:solidFill>
                  <a:srgbClr val="22313F"/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93" name="CaixaDeTexto 92"/>
            <p:cNvSpPr txBox="1"/>
            <p:nvPr/>
          </p:nvSpPr>
          <p:spPr>
            <a:xfrm>
              <a:off x="4681028" y="412070"/>
              <a:ext cx="1982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FEVEREIRO</a:t>
              </a:r>
              <a:endParaRPr lang="pt-BR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94" name="CaixaDeTexto 93"/>
            <p:cNvSpPr txBox="1"/>
            <p:nvPr/>
          </p:nvSpPr>
          <p:spPr>
            <a:xfrm>
              <a:off x="5301187" y="612125"/>
              <a:ext cx="1716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2018</a:t>
              </a:r>
              <a:endParaRPr lang="pt-BR" sz="28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cxnSp>
          <p:nvCxnSpPr>
            <p:cNvPr id="95" name="Conector reto 94"/>
            <p:cNvCxnSpPr/>
            <p:nvPr/>
          </p:nvCxnSpPr>
          <p:spPr>
            <a:xfrm>
              <a:off x="4999791" y="478987"/>
              <a:ext cx="0" cy="594936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81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Agrupar 85"/>
          <p:cNvGrpSpPr/>
          <p:nvPr/>
        </p:nvGrpSpPr>
        <p:grpSpPr>
          <a:xfrm>
            <a:off x="194871" y="218988"/>
            <a:ext cx="2811459" cy="3265607"/>
            <a:chOff x="658813" y="3635203"/>
            <a:chExt cx="2811459" cy="3265607"/>
          </a:xfrm>
        </p:grpSpPr>
        <p:graphicFrame>
          <p:nvGraphicFramePr>
            <p:cNvPr id="62" name="MAIO">
              <a:extLst>
                <a:ext uri="{FF2B5EF4-FFF2-40B4-BE49-F238E27FC236}">
                  <a16:creationId xmlns:a16="http://schemas.microsoft.com/office/drawing/2014/main" id="{C63B7656-5EB5-4C42-AAA1-EDCA7FAF5C5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78434188"/>
                </p:ext>
              </p:extLst>
            </p:nvPr>
          </p:nvGraphicFramePr>
          <p:xfrm>
            <a:off x="658813" y="3635203"/>
            <a:ext cx="2811459" cy="3265607"/>
          </p:xfrm>
          <a:graphic>
            <a:graphicData uri="http://schemas.openxmlformats.org/drawingml/2006/table">
              <a:tbl>
                <a:tblPr firstRow="1" bandRow="1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tableStyleId>{F5AB1C69-6EDB-4FF4-983F-18BD219EF322}</a:tableStyleId>
                </a:tblPr>
                <a:tblGrid>
                  <a:gridCol w="401637">
                    <a:extLst>
                      <a:ext uri="{9D8B030D-6E8A-4147-A177-3AD203B41FA5}">
                        <a16:colId xmlns:a16="http://schemas.microsoft.com/office/drawing/2014/main" val="3635440372"/>
                      </a:ext>
                    </a:extLst>
                  </a:gridCol>
                  <a:gridCol w="401637">
                    <a:extLst>
                      <a:ext uri="{9D8B030D-6E8A-4147-A177-3AD203B41FA5}">
                        <a16:colId xmlns:a16="http://schemas.microsoft.com/office/drawing/2014/main" val="2000471623"/>
                      </a:ext>
                    </a:extLst>
                  </a:gridCol>
                  <a:gridCol w="401637">
                    <a:extLst>
                      <a:ext uri="{9D8B030D-6E8A-4147-A177-3AD203B41FA5}">
                        <a16:colId xmlns:a16="http://schemas.microsoft.com/office/drawing/2014/main" val="3518237322"/>
                      </a:ext>
                    </a:extLst>
                  </a:gridCol>
                  <a:gridCol w="401637">
                    <a:extLst>
                      <a:ext uri="{9D8B030D-6E8A-4147-A177-3AD203B41FA5}">
                        <a16:colId xmlns:a16="http://schemas.microsoft.com/office/drawing/2014/main" val="1400861865"/>
                      </a:ext>
                    </a:extLst>
                  </a:gridCol>
                  <a:gridCol w="401637">
                    <a:extLst>
                      <a:ext uri="{9D8B030D-6E8A-4147-A177-3AD203B41FA5}">
                        <a16:colId xmlns:a16="http://schemas.microsoft.com/office/drawing/2014/main" val="2916297257"/>
                      </a:ext>
                    </a:extLst>
                  </a:gridCol>
                  <a:gridCol w="401637">
                    <a:extLst>
                      <a:ext uri="{9D8B030D-6E8A-4147-A177-3AD203B41FA5}">
                        <a16:colId xmlns:a16="http://schemas.microsoft.com/office/drawing/2014/main" val="1500572961"/>
                      </a:ext>
                    </a:extLst>
                  </a:gridCol>
                  <a:gridCol w="401637">
                    <a:extLst>
                      <a:ext uri="{9D8B030D-6E8A-4147-A177-3AD203B41FA5}">
                        <a16:colId xmlns:a16="http://schemas.microsoft.com/office/drawing/2014/main" val="303021195"/>
                      </a:ext>
                    </a:extLst>
                  </a:gridCol>
                </a:tblGrid>
                <a:tr h="1039307">
                  <a:tc gridSpan="7">
                    <a:txBody>
                      <a:bodyPr/>
                      <a:lstStyle/>
                      <a:p>
                        <a:pPr algn="ctr" fontAlgn="ctr"/>
                        <a:endParaRPr lang="en-US" sz="1050" b="1" i="0" u="none" strike="noStrike" cap="all" baseline="0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21179" marB="21179" anchor="ctr">
                      <a:solidFill>
                        <a:schemeClr val="bg2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extLst>
                    <a:ext uri="{0D108BD9-81ED-4DB2-BD59-A6C34878D82A}">
                      <a16:rowId xmlns:a16="http://schemas.microsoft.com/office/drawing/2014/main" val="3947400834"/>
                    </a:ext>
                  </a:extLst>
                </a:tr>
                <a:tr h="371050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ctr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D</a:t>
                        </a:r>
                        <a:endParaRPr lang="en-US" sz="1800" b="1" i="0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18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T</a:t>
                        </a:r>
                        <a:endParaRPr lang="en-US" sz="18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18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18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18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18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18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94635171"/>
                    </a:ext>
                  </a:extLst>
                </a:tr>
                <a:tr h="371050"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rgbClr val="FF3B3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4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5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95610011"/>
                    </a:ext>
                  </a:extLst>
                </a:tr>
                <a:tr h="371050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6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7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8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9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10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11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12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3294235"/>
                    </a:ext>
                  </a:extLst>
                </a:tr>
                <a:tr h="371050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13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14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15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16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17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18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19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59895983"/>
                    </a:ext>
                  </a:extLst>
                </a:tr>
                <a:tr h="371050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20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21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22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23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24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25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26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13778794"/>
                    </a:ext>
                  </a:extLst>
                </a:tr>
                <a:tr h="371050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27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28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29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30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31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rgbClr val="FF3B3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39710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6567475"/>
                    </a:ext>
                  </a:extLst>
                </a:tr>
              </a:tbl>
            </a:graphicData>
          </a:graphic>
        </p:graphicFrame>
        <p:sp>
          <p:nvSpPr>
            <p:cNvPr id="67" name="CaixaDeTexto 66"/>
            <p:cNvSpPr txBox="1"/>
            <p:nvPr/>
          </p:nvSpPr>
          <p:spPr>
            <a:xfrm>
              <a:off x="670500" y="3676076"/>
              <a:ext cx="1198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0" dirty="0" smtClean="0">
                  <a:solidFill>
                    <a:srgbClr val="22313F"/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05</a:t>
              </a:r>
              <a:endParaRPr lang="pt-BR" sz="6000" dirty="0">
                <a:solidFill>
                  <a:srgbClr val="22313F"/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68" name="CaixaDeTexto 67"/>
            <p:cNvSpPr txBox="1"/>
            <p:nvPr/>
          </p:nvSpPr>
          <p:spPr>
            <a:xfrm>
              <a:off x="1381805" y="3815609"/>
              <a:ext cx="1982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MAIO</a:t>
              </a:r>
              <a:endParaRPr lang="pt-BR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69" name="CaixaDeTexto 68"/>
            <p:cNvSpPr txBox="1"/>
            <p:nvPr/>
          </p:nvSpPr>
          <p:spPr>
            <a:xfrm>
              <a:off x="1626661" y="4043088"/>
              <a:ext cx="1716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2018</a:t>
              </a:r>
              <a:endParaRPr lang="pt-BR" sz="28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cxnSp>
          <p:nvCxnSpPr>
            <p:cNvPr id="70" name="Conector reto 69"/>
            <p:cNvCxnSpPr/>
            <p:nvPr/>
          </p:nvCxnSpPr>
          <p:spPr>
            <a:xfrm>
              <a:off x="1642680" y="3914237"/>
              <a:ext cx="0" cy="594936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Agrupar 86"/>
          <p:cNvGrpSpPr/>
          <p:nvPr/>
        </p:nvGrpSpPr>
        <p:grpSpPr>
          <a:xfrm>
            <a:off x="3117289" y="224318"/>
            <a:ext cx="2853585" cy="3254945"/>
            <a:chOff x="3826484" y="3640533"/>
            <a:chExt cx="2853585" cy="3254945"/>
          </a:xfrm>
        </p:grpSpPr>
        <p:graphicFrame>
          <p:nvGraphicFramePr>
            <p:cNvPr id="71" name="JUNHO">
              <a:extLst>
                <a:ext uri="{FF2B5EF4-FFF2-40B4-BE49-F238E27FC236}">
                  <a16:creationId xmlns:a16="http://schemas.microsoft.com/office/drawing/2014/main" id="{C63B7656-5EB5-4C42-AAA1-EDCA7FAF5C5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488779"/>
                </p:ext>
              </p:extLst>
            </p:nvPr>
          </p:nvGraphicFramePr>
          <p:xfrm>
            <a:off x="3826484" y="3640533"/>
            <a:ext cx="2853585" cy="3254945"/>
          </p:xfrm>
          <a:graphic>
            <a:graphicData uri="http://schemas.openxmlformats.org/drawingml/2006/table">
              <a:tbl>
                <a:tblPr firstRow="1" bandRow="1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tableStyleId>{F5AB1C69-6EDB-4FF4-983F-18BD219EF322}</a:tableStyleId>
                </a:tblPr>
                <a:tblGrid>
                  <a:gridCol w="407655">
                    <a:extLst>
                      <a:ext uri="{9D8B030D-6E8A-4147-A177-3AD203B41FA5}">
                        <a16:colId xmlns:a16="http://schemas.microsoft.com/office/drawing/2014/main" val="3635440372"/>
                      </a:ext>
                    </a:extLst>
                  </a:gridCol>
                  <a:gridCol w="407655">
                    <a:extLst>
                      <a:ext uri="{9D8B030D-6E8A-4147-A177-3AD203B41FA5}">
                        <a16:colId xmlns:a16="http://schemas.microsoft.com/office/drawing/2014/main" val="2000471623"/>
                      </a:ext>
                    </a:extLst>
                  </a:gridCol>
                  <a:gridCol w="407655">
                    <a:extLst>
                      <a:ext uri="{9D8B030D-6E8A-4147-A177-3AD203B41FA5}">
                        <a16:colId xmlns:a16="http://schemas.microsoft.com/office/drawing/2014/main" val="3518237322"/>
                      </a:ext>
                    </a:extLst>
                  </a:gridCol>
                  <a:gridCol w="407655">
                    <a:extLst>
                      <a:ext uri="{9D8B030D-6E8A-4147-A177-3AD203B41FA5}">
                        <a16:colId xmlns:a16="http://schemas.microsoft.com/office/drawing/2014/main" val="1400861865"/>
                      </a:ext>
                    </a:extLst>
                  </a:gridCol>
                  <a:gridCol w="407655">
                    <a:extLst>
                      <a:ext uri="{9D8B030D-6E8A-4147-A177-3AD203B41FA5}">
                        <a16:colId xmlns:a16="http://schemas.microsoft.com/office/drawing/2014/main" val="2916297257"/>
                      </a:ext>
                    </a:extLst>
                  </a:gridCol>
                  <a:gridCol w="407655">
                    <a:extLst>
                      <a:ext uri="{9D8B030D-6E8A-4147-A177-3AD203B41FA5}">
                        <a16:colId xmlns:a16="http://schemas.microsoft.com/office/drawing/2014/main" val="1500572961"/>
                      </a:ext>
                    </a:extLst>
                  </a:gridCol>
                  <a:gridCol w="407655">
                    <a:extLst>
                      <a:ext uri="{9D8B030D-6E8A-4147-A177-3AD203B41FA5}">
                        <a16:colId xmlns:a16="http://schemas.microsoft.com/office/drawing/2014/main" val="303021195"/>
                      </a:ext>
                    </a:extLst>
                  </a:gridCol>
                </a:tblGrid>
                <a:tr h="986999">
                  <a:tc gridSpan="7">
                    <a:txBody>
                      <a:bodyPr/>
                      <a:lstStyle/>
                      <a:p>
                        <a:pPr algn="ctr" fontAlgn="ctr"/>
                        <a:endParaRPr lang="en-US" sz="24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34140" marB="34140" anchor="ctr">
                      <a:solidFill>
                        <a:schemeClr val="bg2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extLst>
                    <a:ext uri="{0D108BD9-81ED-4DB2-BD59-A6C34878D82A}">
                      <a16:rowId xmlns:a16="http://schemas.microsoft.com/office/drawing/2014/main" val="3947400834"/>
                    </a:ext>
                  </a:extLst>
                </a:tr>
                <a:tr h="377991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D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T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94635171"/>
                    </a:ext>
                  </a:extLst>
                </a:tr>
                <a:tr h="377991"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95610011"/>
                    </a:ext>
                  </a:extLst>
                </a:tr>
                <a:tr h="377991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4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5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6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7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8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9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3294235"/>
                    </a:ext>
                  </a:extLst>
                </a:tr>
                <a:tr h="377991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10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11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12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13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14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15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16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59895983"/>
                    </a:ext>
                  </a:extLst>
                </a:tr>
                <a:tr h="377991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17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18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19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20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21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22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23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13778794"/>
                    </a:ext>
                  </a:extLst>
                </a:tr>
                <a:tr h="377991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24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25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26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27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28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29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30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11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6567475"/>
                    </a:ext>
                  </a:extLst>
                </a:tr>
              </a:tbl>
            </a:graphicData>
          </a:graphic>
        </p:graphicFrame>
        <p:sp>
          <p:nvSpPr>
            <p:cNvPr id="72" name="CaixaDeTexto 71"/>
            <p:cNvSpPr txBox="1"/>
            <p:nvPr/>
          </p:nvSpPr>
          <p:spPr>
            <a:xfrm>
              <a:off x="3826484" y="3672544"/>
              <a:ext cx="1198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0" dirty="0" smtClean="0">
                  <a:solidFill>
                    <a:srgbClr val="22313F"/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06</a:t>
              </a:r>
              <a:endParaRPr lang="pt-BR" sz="6000" dirty="0">
                <a:solidFill>
                  <a:srgbClr val="22313F"/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73" name="CaixaDeTexto 72"/>
            <p:cNvSpPr txBox="1"/>
            <p:nvPr/>
          </p:nvSpPr>
          <p:spPr>
            <a:xfrm>
              <a:off x="4576701" y="3812077"/>
              <a:ext cx="1982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JUNHO</a:t>
              </a:r>
              <a:endParaRPr lang="pt-BR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74" name="CaixaDeTexto 73"/>
            <p:cNvSpPr txBox="1"/>
            <p:nvPr/>
          </p:nvSpPr>
          <p:spPr>
            <a:xfrm>
              <a:off x="4821557" y="4039556"/>
              <a:ext cx="1716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2018</a:t>
              </a:r>
              <a:endParaRPr lang="pt-BR" sz="28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cxnSp>
          <p:nvCxnSpPr>
            <p:cNvPr id="75" name="Conector reto 74"/>
            <p:cNvCxnSpPr/>
            <p:nvPr/>
          </p:nvCxnSpPr>
          <p:spPr>
            <a:xfrm>
              <a:off x="4798664" y="3891249"/>
              <a:ext cx="0" cy="594936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Agrupar 87"/>
          <p:cNvGrpSpPr/>
          <p:nvPr/>
        </p:nvGrpSpPr>
        <p:grpSpPr>
          <a:xfrm>
            <a:off x="6091330" y="231199"/>
            <a:ext cx="2854012" cy="3241181"/>
            <a:chOff x="7083331" y="3656535"/>
            <a:chExt cx="2854012" cy="3241181"/>
          </a:xfrm>
        </p:grpSpPr>
        <p:graphicFrame>
          <p:nvGraphicFramePr>
            <p:cNvPr id="77" name="JULHO">
              <a:extLst>
                <a:ext uri="{FF2B5EF4-FFF2-40B4-BE49-F238E27FC236}">
                  <a16:creationId xmlns:a16="http://schemas.microsoft.com/office/drawing/2014/main" id="{C63B7656-5EB5-4C42-AAA1-EDCA7FAF5C5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8046011"/>
                </p:ext>
              </p:extLst>
            </p:nvPr>
          </p:nvGraphicFramePr>
          <p:xfrm>
            <a:off x="7083331" y="3656535"/>
            <a:ext cx="2854012" cy="3241181"/>
          </p:xfrm>
          <a:graphic>
            <a:graphicData uri="http://schemas.openxmlformats.org/drawingml/2006/table">
              <a:tbl>
                <a:tblPr firstRow="1" bandRow="1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tableStyleId>{F5AB1C69-6EDB-4FF4-983F-18BD219EF322}</a:tableStyleId>
                </a:tblPr>
                <a:tblGrid>
                  <a:gridCol w="407716">
                    <a:extLst>
                      <a:ext uri="{9D8B030D-6E8A-4147-A177-3AD203B41FA5}">
                        <a16:colId xmlns:a16="http://schemas.microsoft.com/office/drawing/2014/main" val="3635440372"/>
                      </a:ext>
                    </a:extLst>
                  </a:gridCol>
                  <a:gridCol w="407716">
                    <a:extLst>
                      <a:ext uri="{9D8B030D-6E8A-4147-A177-3AD203B41FA5}">
                        <a16:colId xmlns:a16="http://schemas.microsoft.com/office/drawing/2014/main" val="2000471623"/>
                      </a:ext>
                    </a:extLst>
                  </a:gridCol>
                  <a:gridCol w="407716">
                    <a:extLst>
                      <a:ext uri="{9D8B030D-6E8A-4147-A177-3AD203B41FA5}">
                        <a16:colId xmlns:a16="http://schemas.microsoft.com/office/drawing/2014/main" val="3518237322"/>
                      </a:ext>
                    </a:extLst>
                  </a:gridCol>
                  <a:gridCol w="407716">
                    <a:extLst>
                      <a:ext uri="{9D8B030D-6E8A-4147-A177-3AD203B41FA5}">
                        <a16:colId xmlns:a16="http://schemas.microsoft.com/office/drawing/2014/main" val="1400861865"/>
                      </a:ext>
                    </a:extLst>
                  </a:gridCol>
                  <a:gridCol w="407716">
                    <a:extLst>
                      <a:ext uri="{9D8B030D-6E8A-4147-A177-3AD203B41FA5}">
                        <a16:colId xmlns:a16="http://schemas.microsoft.com/office/drawing/2014/main" val="2916297257"/>
                      </a:ext>
                    </a:extLst>
                  </a:gridCol>
                  <a:gridCol w="407716">
                    <a:extLst>
                      <a:ext uri="{9D8B030D-6E8A-4147-A177-3AD203B41FA5}">
                        <a16:colId xmlns:a16="http://schemas.microsoft.com/office/drawing/2014/main" val="1500572961"/>
                      </a:ext>
                    </a:extLst>
                  </a:gridCol>
                  <a:gridCol w="407716">
                    <a:extLst>
                      <a:ext uri="{9D8B030D-6E8A-4147-A177-3AD203B41FA5}">
                        <a16:colId xmlns:a16="http://schemas.microsoft.com/office/drawing/2014/main" val="303021195"/>
                      </a:ext>
                    </a:extLst>
                  </a:gridCol>
                </a:tblGrid>
                <a:tr h="1006919">
                  <a:tc gridSpan="7">
                    <a:txBody>
                      <a:bodyPr/>
                      <a:lstStyle/>
                      <a:p>
                        <a:pPr algn="ctr" fontAlgn="ctr"/>
                        <a:endParaRPr lang="en-US" sz="1400" b="1" i="0" u="none" strike="noStrike" cap="all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34345" marB="34345" anchor="ctr">
                      <a:solidFill>
                        <a:schemeClr val="bg2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extLst>
                    <a:ext uri="{0D108BD9-81ED-4DB2-BD59-A6C34878D82A}">
                      <a16:rowId xmlns:a16="http://schemas.microsoft.com/office/drawing/2014/main" val="3947400834"/>
                    </a:ext>
                  </a:extLst>
                </a:tr>
                <a:tr h="372377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D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T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94635171"/>
                    </a:ext>
                  </a:extLst>
                </a:tr>
                <a:tr h="372377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4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5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6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7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95610011"/>
                    </a:ext>
                  </a:extLst>
                </a:tr>
                <a:tr h="372377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8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9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10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11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12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13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14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3294235"/>
                    </a:ext>
                  </a:extLst>
                </a:tr>
                <a:tr h="372377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15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16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17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18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19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20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21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59895983"/>
                    </a:ext>
                  </a:extLst>
                </a:tr>
                <a:tr h="372377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22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23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24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25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26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27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28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13778794"/>
                    </a:ext>
                  </a:extLst>
                </a:tr>
                <a:tr h="372377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29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30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31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398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6567475"/>
                    </a:ext>
                  </a:extLst>
                </a:tr>
              </a:tbl>
            </a:graphicData>
          </a:graphic>
        </p:graphicFrame>
        <p:sp>
          <p:nvSpPr>
            <p:cNvPr id="78" name="CaixaDeTexto 77"/>
            <p:cNvSpPr txBox="1"/>
            <p:nvPr/>
          </p:nvSpPr>
          <p:spPr>
            <a:xfrm>
              <a:off x="7135807" y="3672544"/>
              <a:ext cx="1198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0" dirty="0" smtClean="0">
                  <a:solidFill>
                    <a:srgbClr val="22313F"/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07</a:t>
              </a:r>
              <a:endParaRPr lang="pt-BR" sz="6000" dirty="0">
                <a:solidFill>
                  <a:srgbClr val="22313F"/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79" name="CaixaDeTexto 78"/>
            <p:cNvSpPr txBox="1"/>
            <p:nvPr/>
          </p:nvSpPr>
          <p:spPr>
            <a:xfrm>
              <a:off x="7886024" y="3812077"/>
              <a:ext cx="1982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JULHO</a:t>
              </a:r>
              <a:endParaRPr lang="pt-BR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80" name="CaixaDeTexto 79"/>
            <p:cNvSpPr txBox="1"/>
            <p:nvPr/>
          </p:nvSpPr>
          <p:spPr>
            <a:xfrm>
              <a:off x="8130880" y="4039556"/>
              <a:ext cx="1716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2018</a:t>
              </a:r>
              <a:endParaRPr lang="pt-BR" sz="28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</p:grpSp>
      <p:cxnSp>
        <p:nvCxnSpPr>
          <p:cNvPr id="81" name="Conector reto 80"/>
          <p:cNvCxnSpPr/>
          <p:nvPr/>
        </p:nvCxnSpPr>
        <p:spPr>
          <a:xfrm>
            <a:off x="8107987" y="3910705"/>
            <a:ext cx="0" cy="59493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/>
          <p:cNvGrpSpPr/>
          <p:nvPr/>
        </p:nvGrpSpPr>
        <p:grpSpPr>
          <a:xfrm>
            <a:off x="9065798" y="231199"/>
            <a:ext cx="2842329" cy="3267132"/>
            <a:chOff x="10165241" y="3672544"/>
            <a:chExt cx="2842329" cy="3267132"/>
          </a:xfrm>
        </p:grpSpPr>
        <p:graphicFrame>
          <p:nvGraphicFramePr>
            <p:cNvPr id="76" name="AGOSTO">
              <a:extLst>
                <a:ext uri="{FF2B5EF4-FFF2-40B4-BE49-F238E27FC236}">
                  <a16:creationId xmlns:a16="http://schemas.microsoft.com/office/drawing/2014/main" id="{C63B7656-5EB5-4C42-AAA1-EDCA7FAF5C5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33631096"/>
                </p:ext>
              </p:extLst>
            </p:nvPr>
          </p:nvGraphicFramePr>
          <p:xfrm>
            <a:off x="10165241" y="3672544"/>
            <a:ext cx="2842329" cy="3267132"/>
          </p:xfrm>
          <a:graphic>
            <a:graphicData uri="http://schemas.openxmlformats.org/drawingml/2006/table">
              <a:tbl>
                <a:tblPr firstRow="1" bandRow="1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tableStyleId>{F5AB1C69-6EDB-4FF4-983F-18BD219EF322}</a:tableStyleId>
                </a:tblPr>
                <a:tblGrid>
                  <a:gridCol w="406047">
                    <a:extLst>
                      <a:ext uri="{9D8B030D-6E8A-4147-A177-3AD203B41FA5}">
                        <a16:colId xmlns:a16="http://schemas.microsoft.com/office/drawing/2014/main" val="3635440372"/>
                      </a:ext>
                    </a:extLst>
                  </a:gridCol>
                  <a:gridCol w="406047">
                    <a:extLst>
                      <a:ext uri="{9D8B030D-6E8A-4147-A177-3AD203B41FA5}">
                        <a16:colId xmlns:a16="http://schemas.microsoft.com/office/drawing/2014/main" val="2000471623"/>
                      </a:ext>
                    </a:extLst>
                  </a:gridCol>
                  <a:gridCol w="406047">
                    <a:extLst>
                      <a:ext uri="{9D8B030D-6E8A-4147-A177-3AD203B41FA5}">
                        <a16:colId xmlns:a16="http://schemas.microsoft.com/office/drawing/2014/main" val="3518237322"/>
                      </a:ext>
                    </a:extLst>
                  </a:gridCol>
                  <a:gridCol w="406047">
                    <a:extLst>
                      <a:ext uri="{9D8B030D-6E8A-4147-A177-3AD203B41FA5}">
                        <a16:colId xmlns:a16="http://schemas.microsoft.com/office/drawing/2014/main" val="1400861865"/>
                      </a:ext>
                    </a:extLst>
                  </a:gridCol>
                  <a:gridCol w="406047">
                    <a:extLst>
                      <a:ext uri="{9D8B030D-6E8A-4147-A177-3AD203B41FA5}">
                        <a16:colId xmlns:a16="http://schemas.microsoft.com/office/drawing/2014/main" val="2916297257"/>
                      </a:ext>
                    </a:extLst>
                  </a:gridCol>
                  <a:gridCol w="406047">
                    <a:extLst>
                      <a:ext uri="{9D8B030D-6E8A-4147-A177-3AD203B41FA5}">
                        <a16:colId xmlns:a16="http://schemas.microsoft.com/office/drawing/2014/main" val="1500572961"/>
                      </a:ext>
                    </a:extLst>
                  </a:gridCol>
                  <a:gridCol w="406047">
                    <a:extLst>
                      <a:ext uri="{9D8B030D-6E8A-4147-A177-3AD203B41FA5}">
                        <a16:colId xmlns:a16="http://schemas.microsoft.com/office/drawing/2014/main" val="303021195"/>
                      </a:ext>
                    </a:extLst>
                  </a:gridCol>
                </a:tblGrid>
                <a:tr h="1031250">
                  <a:tc gridSpan="7">
                    <a:txBody>
                      <a:bodyPr/>
                      <a:lstStyle/>
                      <a:p>
                        <a:pPr algn="ctr" fontAlgn="ctr"/>
                        <a:endParaRPr lang="en-US" sz="14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34190" marB="34190" anchor="ctr">
                      <a:solidFill>
                        <a:schemeClr val="bg2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extLst>
                    <a:ext uri="{0D108BD9-81ED-4DB2-BD59-A6C34878D82A}">
                      <a16:rowId xmlns:a16="http://schemas.microsoft.com/office/drawing/2014/main" val="3947400834"/>
                    </a:ext>
                  </a:extLst>
                </a:tr>
                <a:tr h="372647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D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T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94635171"/>
                    </a:ext>
                  </a:extLst>
                </a:tr>
                <a:tr h="372647"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4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95610011"/>
                    </a:ext>
                  </a:extLst>
                </a:tr>
                <a:tr h="372647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5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6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7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8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9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10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11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3294235"/>
                    </a:ext>
                  </a:extLst>
                </a:tr>
                <a:tr h="372647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12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13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14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15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16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17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18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59895983"/>
                    </a:ext>
                  </a:extLst>
                </a:tr>
                <a:tr h="372647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19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20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21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22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23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24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25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13778794"/>
                    </a:ext>
                  </a:extLst>
                </a:tr>
                <a:tr h="372647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26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27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28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29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30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31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106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6567475"/>
                    </a:ext>
                  </a:extLst>
                </a:tr>
              </a:tbl>
            </a:graphicData>
          </a:graphic>
        </p:graphicFrame>
        <p:sp>
          <p:nvSpPr>
            <p:cNvPr id="82" name="CaixaDeTexto 81"/>
            <p:cNvSpPr txBox="1"/>
            <p:nvPr/>
          </p:nvSpPr>
          <p:spPr>
            <a:xfrm>
              <a:off x="10172165" y="3699968"/>
              <a:ext cx="1198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0" dirty="0" smtClean="0">
                  <a:solidFill>
                    <a:srgbClr val="22313F"/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08</a:t>
              </a:r>
              <a:endParaRPr lang="pt-BR" sz="6000" dirty="0">
                <a:solidFill>
                  <a:srgbClr val="22313F"/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83" name="CaixaDeTexto 82"/>
            <p:cNvSpPr txBox="1"/>
            <p:nvPr/>
          </p:nvSpPr>
          <p:spPr>
            <a:xfrm>
              <a:off x="10922382" y="3839501"/>
              <a:ext cx="1982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AGOSTO</a:t>
              </a:r>
              <a:endParaRPr lang="pt-BR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11167238" y="4066980"/>
              <a:ext cx="1716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2018</a:t>
              </a:r>
              <a:endParaRPr lang="pt-BR" sz="28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cxnSp>
          <p:nvCxnSpPr>
            <p:cNvPr id="85" name="Conector reto 84"/>
            <p:cNvCxnSpPr/>
            <p:nvPr/>
          </p:nvCxnSpPr>
          <p:spPr>
            <a:xfrm>
              <a:off x="11144345" y="3938129"/>
              <a:ext cx="0" cy="594936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64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220327" y="265396"/>
            <a:ext cx="2867116" cy="3254945"/>
            <a:chOff x="3727781" y="272537"/>
            <a:chExt cx="2867116" cy="3254945"/>
          </a:xfrm>
        </p:grpSpPr>
        <p:graphicFrame>
          <p:nvGraphicFramePr>
            <p:cNvPr id="45" name="SETEMBRO">
              <a:extLst>
                <a:ext uri="{FF2B5EF4-FFF2-40B4-BE49-F238E27FC236}">
                  <a16:creationId xmlns:a16="http://schemas.microsoft.com/office/drawing/2014/main" id="{C63B7656-5EB5-4C42-AAA1-EDCA7FAF5C5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69722120"/>
                </p:ext>
              </p:extLst>
            </p:nvPr>
          </p:nvGraphicFramePr>
          <p:xfrm>
            <a:off x="3727781" y="272537"/>
            <a:ext cx="2867116" cy="3254945"/>
          </p:xfrm>
          <a:graphic>
            <a:graphicData uri="http://schemas.openxmlformats.org/drawingml/2006/table">
              <a:tbl>
                <a:tblPr firstRow="1" bandRow="1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tableStyleId>{F5AB1C69-6EDB-4FF4-983F-18BD219EF322}</a:tableStyleId>
                </a:tblPr>
                <a:tblGrid>
                  <a:gridCol w="409588">
                    <a:extLst>
                      <a:ext uri="{9D8B030D-6E8A-4147-A177-3AD203B41FA5}">
                        <a16:colId xmlns:a16="http://schemas.microsoft.com/office/drawing/2014/main" val="3635440372"/>
                      </a:ext>
                    </a:extLst>
                  </a:gridCol>
                  <a:gridCol w="409588">
                    <a:extLst>
                      <a:ext uri="{9D8B030D-6E8A-4147-A177-3AD203B41FA5}">
                        <a16:colId xmlns:a16="http://schemas.microsoft.com/office/drawing/2014/main" val="2000471623"/>
                      </a:ext>
                    </a:extLst>
                  </a:gridCol>
                  <a:gridCol w="409588">
                    <a:extLst>
                      <a:ext uri="{9D8B030D-6E8A-4147-A177-3AD203B41FA5}">
                        <a16:colId xmlns:a16="http://schemas.microsoft.com/office/drawing/2014/main" val="3518237322"/>
                      </a:ext>
                    </a:extLst>
                  </a:gridCol>
                  <a:gridCol w="409588">
                    <a:extLst>
                      <a:ext uri="{9D8B030D-6E8A-4147-A177-3AD203B41FA5}">
                        <a16:colId xmlns:a16="http://schemas.microsoft.com/office/drawing/2014/main" val="1400861865"/>
                      </a:ext>
                    </a:extLst>
                  </a:gridCol>
                  <a:gridCol w="409588">
                    <a:extLst>
                      <a:ext uri="{9D8B030D-6E8A-4147-A177-3AD203B41FA5}">
                        <a16:colId xmlns:a16="http://schemas.microsoft.com/office/drawing/2014/main" val="2916297257"/>
                      </a:ext>
                    </a:extLst>
                  </a:gridCol>
                  <a:gridCol w="409588">
                    <a:extLst>
                      <a:ext uri="{9D8B030D-6E8A-4147-A177-3AD203B41FA5}">
                        <a16:colId xmlns:a16="http://schemas.microsoft.com/office/drawing/2014/main" val="1500572961"/>
                      </a:ext>
                    </a:extLst>
                  </a:gridCol>
                  <a:gridCol w="409588">
                    <a:extLst>
                      <a:ext uri="{9D8B030D-6E8A-4147-A177-3AD203B41FA5}">
                        <a16:colId xmlns:a16="http://schemas.microsoft.com/office/drawing/2014/main" val="303021195"/>
                      </a:ext>
                    </a:extLst>
                  </a:gridCol>
                </a:tblGrid>
                <a:tr h="1007889">
                  <a:tc gridSpan="7">
                    <a:txBody>
                      <a:bodyPr/>
                      <a:lstStyle/>
                      <a:p>
                        <a:pPr algn="ctr" fontAlgn="ctr"/>
                        <a:endParaRPr lang="en-US" sz="13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29852" marB="29852" anchor="ctr">
                      <a:solidFill>
                        <a:schemeClr val="bg2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extLst>
                    <a:ext uri="{0D108BD9-81ED-4DB2-BD59-A6C34878D82A}">
                      <a16:rowId xmlns:a16="http://schemas.microsoft.com/office/drawing/2014/main" val="3947400834"/>
                    </a:ext>
                  </a:extLst>
                </a:tr>
                <a:tr h="321008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D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T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94635171"/>
                    </a:ext>
                  </a:extLst>
                </a:tr>
                <a:tr h="321008">
                  <a:tc>
                    <a:txBody>
                      <a:bodyPr/>
                      <a:lstStyle/>
                      <a:p>
                        <a:pPr algn="l" fontAlgn="ctr"/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95610011"/>
                    </a:ext>
                  </a:extLst>
                </a:tr>
                <a:tr h="321008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4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5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6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7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rgbClr val="FF3B3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8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3294235"/>
                    </a:ext>
                  </a:extLst>
                </a:tr>
                <a:tr h="321008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9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10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11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12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13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14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15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59895983"/>
                    </a:ext>
                  </a:extLst>
                </a:tr>
                <a:tr h="321008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16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17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18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19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20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21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22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13778794"/>
                    </a:ext>
                  </a:extLst>
                </a:tr>
                <a:tr h="321008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23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24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25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26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27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28</a:t>
                        </a:r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29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6567475"/>
                    </a:ext>
                  </a:extLst>
                </a:tr>
                <a:tr h="321008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05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30</a:t>
                        </a:r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05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05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5973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7505796"/>
                    </a:ext>
                  </a:extLst>
                </a:tr>
              </a:tbl>
            </a:graphicData>
          </a:graphic>
        </p:graphicFrame>
        <p:sp>
          <p:nvSpPr>
            <p:cNvPr id="53" name="CaixaDeTexto 52"/>
            <p:cNvSpPr txBox="1"/>
            <p:nvPr/>
          </p:nvSpPr>
          <p:spPr>
            <a:xfrm>
              <a:off x="3753337" y="272537"/>
              <a:ext cx="1198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0" dirty="0" smtClean="0">
                  <a:solidFill>
                    <a:srgbClr val="22313F"/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09</a:t>
              </a:r>
              <a:endParaRPr lang="pt-BR" sz="6000" dirty="0">
                <a:solidFill>
                  <a:srgbClr val="22313F"/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4503554" y="412070"/>
              <a:ext cx="1982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SETEMBRO</a:t>
              </a:r>
              <a:endParaRPr lang="pt-BR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4748410" y="639549"/>
              <a:ext cx="1716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2018</a:t>
              </a:r>
              <a:endParaRPr lang="pt-BR" sz="28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cxnSp>
          <p:nvCxnSpPr>
            <p:cNvPr id="56" name="Conector reto 55"/>
            <p:cNvCxnSpPr/>
            <p:nvPr/>
          </p:nvCxnSpPr>
          <p:spPr>
            <a:xfrm>
              <a:off x="4725517" y="510698"/>
              <a:ext cx="0" cy="594936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Agrupar 7"/>
          <p:cNvGrpSpPr/>
          <p:nvPr/>
        </p:nvGrpSpPr>
        <p:grpSpPr>
          <a:xfrm>
            <a:off x="3200468" y="265396"/>
            <a:ext cx="2869202" cy="3258383"/>
            <a:chOff x="6839287" y="269099"/>
            <a:chExt cx="2869202" cy="3258383"/>
          </a:xfrm>
        </p:grpSpPr>
        <p:graphicFrame>
          <p:nvGraphicFramePr>
            <p:cNvPr id="46" name="OUTUBRO">
              <a:extLst>
                <a:ext uri="{FF2B5EF4-FFF2-40B4-BE49-F238E27FC236}">
                  <a16:creationId xmlns:a16="http://schemas.microsoft.com/office/drawing/2014/main" id="{C63B7656-5EB5-4C42-AAA1-EDCA7FAF5C5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58538816"/>
                </p:ext>
              </p:extLst>
            </p:nvPr>
          </p:nvGraphicFramePr>
          <p:xfrm>
            <a:off x="6839287" y="269099"/>
            <a:ext cx="2869202" cy="3258383"/>
          </p:xfrm>
          <a:graphic>
            <a:graphicData uri="http://schemas.openxmlformats.org/drawingml/2006/table">
              <a:tbl>
                <a:tblPr firstRow="1" bandRow="1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tableStyleId>{F5AB1C69-6EDB-4FF4-983F-18BD219EF322}</a:tableStyleId>
                </a:tblPr>
                <a:tblGrid>
                  <a:gridCol w="409886">
                    <a:extLst>
                      <a:ext uri="{9D8B030D-6E8A-4147-A177-3AD203B41FA5}">
                        <a16:colId xmlns:a16="http://schemas.microsoft.com/office/drawing/2014/main" val="3635440372"/>
                      </a:ext>
                    </a:extLst>
                  </a:gridCol>
                  <a:gridCol w="409886">
                    <a:extLst>
                      <a:ext uri="{9D8B030D-6E8A-4147-A177-3AD203B41FA5}">
                        <a16:colId xmlns:a16="http://schemas.microsoft.com/office/drawing/2014/main" val="2000471623"/>
                      </a:ext>
                    </a:extLst>
                  </a:gridCol>
                  <a:gridCol w="409886">
                    <a:extLst>
                      <a:ext uri="{9D8B030D-6E8A-4147-A177-3AD203B41FA5}">
                        <a16:colId xmlns:a16="http://schemas.microsoft.com/office/drawing/2014/main" val="3518237322"/>
                      </a:ext>
                    </a:extLst>
                  </a:gridCol>
                  <a:gridCol w="409886">
                    <a:extLst>
                      <a:ext uri="{9D8B030D-6E8A-4147-A177-3AD203B41FA5}">
                        <a16:colId xmlns:a16="http://schemas.microsoft.com/office/drawing/2014/main" val="1400861865"/>
                      </a:ext>
                    </a:extLst>
                  </a:gridCol>
                  <a:gridCol w="409886">
                    <a:extLst>
                      <a:ext uri="{9D8B030D-6E8A-4147-A177-3AD203B41FA5}">
                        <a16:colId xmlns:a16="http://schemas.microsoft.com/office/drawing/2014/main" val="2916297257"/>
                      </a:ext>
                    </a:extLst>
                  </a:gridCol>
                  <a:gridCol w="409886">
                    <a:extLst>
                      <a:ext uri="{9D8B030D-6E8A-4147-A177-3AD203B41FA5}">
                        <a16:colId xmlns:a16="http://schemas.microsoft.com/office/drawing/2014/main" val="1500572961"/>
                      </a:ext>
                    </a:extLst>
                  </a:gridCol>
                  <a:gridCol w="409886">
                    <a:extLst>
                      <a:ext uri="{9D8B030D-6E8A-4147-A177-3AD203B41FA5}">
                        <a16:colId xmlns:a16="http://schemas.microsoft.com/office/drawing/2014/main" val="303021195"/>
                      </a:ext>
                    </a:extLst>
                  </a:gridCol>
                </a:tblGrid>
                <a:tr h="998045">
                  <a:tc gridSpan="7">
                    <a:txBody>
                      <a:bodyPr/>
                      <a:lstStyle/>
                      <a:p>
                        <a:pPr algn="ctr" fontAlgn="ctr"/>
                        <a:endParaRPr lang="en-US" sz="13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34175" marB="34175" anchor="ctr">
                      <a:solidFill>
                        <a:schemeClr val="bg2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extLst>
                    <a:ext uri="{0D108BD9-81ED-4DB2-BD59-A6C34878D82A}">
                      <a16:rowId xmlns:a16="http://schemas.microsoft.com/office/drawing/2014/main" val="3947400834"/>
                    </a:ext>
                  </a:extLst>
                </a:tr>
                <a:tr h="376723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D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T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94635171"/>
                    </a:ext>
                  </a:extLst>
                </a:tr>
                <a:tr h="376723"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4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5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6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95610011"/>
                    </a:ext>
                  </a:extLst>
                </a:tr>
                <a:tr h="376723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7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8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9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10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11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12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rgbClr val="FF3B3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13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3294235"/>
                    </a:ext>
                  </a:extLst>
                </a:tr>
                <a:tr h="376723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14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15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16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17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18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19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20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59895983"/>
                    </a:ext>
                  </a:extLst>
                </a:tr>
                <a:tr h="376723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21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22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23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24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25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26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27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13778794"/>
                    </a:ext>
                  </a:extLst>
                </a:tr>
                <a:tr h="376723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28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29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30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31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078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6567475"/>
                    </a:ext>
                  </a:extLst>
                </a:tr>
              </a:tbl>
            </a:graphicData>
          </a:graphic>
        </p:graphicFrame>
        <p:sp>
          <p:nvSpPr>
            <p:cNvPr id="47" name="CaixaDeTexto 46"/>
            <p:cNvSpPr txBox="1"/>
            <p:nvPr/>
          </p:nvSpPr>
          <p:spPr>
            <a:xfrm>
              <a:off x="6884233" y="271434"/>
              <a:ext cx="1198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0" dirty="0" smtClean="0">
                  <a:solidFill>
                    <a:srgbClr val="22313F"/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10</a:t>
              </a:r>
              <a:endParaRPr lang="pt-BR" sz="6000" dirty="0">
                <a:solidFill>
                  <a:srgbClr val="22313F"/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7634450" y="410967"/>
              <a:ext cx="1982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OUTUBRO</a:t>
              </a:r>
              <a:endParaRPr lang="pt-BR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7879306" y="638446"/>
              <a:ext cx="1716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2018</a:t>
              </a:r>
              <a:endParaRPr lang="pt-BR" sz="28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cxnSp>
          <p:nvCxnSpPr>
            <p:cNvPr id="50" name="Conector reto 49"/>
            <p:cNvCxnSpPr/>
            <p:nvPr/>
          </p:nvCxnSpPr>
          <p:spPr>
            <a:xfrm>
              <a:off x="7856413" y="509595"/>
              <a:ext cx="0" cy="594936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Agrupar 4"/>
          <p:cNvGrpSpPr/>
          <p:nvPr/>
        </p:nvGrpSpPr>
        <p:grpSpPr>
          <a:xfrm>
            <a:off x="6199999" y="251603"/>
            <a:ext cx="2847005" cy="3268738"/>
            <a:chOff x="658812" y="3731397"/>
            <a:chExt cx="2847005" cy="3268738"/>
          </a:xfrm>
        </p:grpSpPr>
        <p:graphicFrame>
          <p:nvGraphicFramePr>
            <p:cNvPr id="51" name="NOVEMBRO">
              <a:extLst>
                <a:ext uri="{FF2B5EF4-FFF2-40B4-BE49-F238E27FC236}">
                  <a16:creationId xmlns:a16="http://schemas.microsoft.com/office/drawing/2014/main" id="{C63B7656-5EB5-4C42-AAA1-EDCA7FAF5C5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45655455"/>
                </p:ext>
              </p:extLst>
            </p:nvPr>
          </p:nvGraphicFramePr>
          <p:xfrm>
            <a:off x="658812" y="3748764"/>
            <a:ext cx="2847005" cy="3251371"/>
          </p:xfrm>
          <a:graphic>
            <a:graphicData uri="http://schemas.openxmlformats.org/drawingml/2006/table">
              <a:tbl>
                <a:tblPr firstRow="1" bandRow="1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tableStyleId>{F5AB1C69-6EDB-4FF4-983F-18BD219EF322}</a:tableStyleId>
                </a:tblPr>
                <a:tblGrid>
                  <a:gridCol w="406715">
                    <a:extLst>
                      <a:ext uri="{9D8B030D-6E8A-4147-A177-3AD203B41FA5}">
                        <a16:colId xmlns:a16="http://schemas.microsoft.com/office/drawing/2014/main" val="3635440372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2000471623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3518237322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1400861865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2916297257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1500572961"/>
                      </a:ext>
                    </a:extLst>
                  </a:gridCol>
                  <a:gridCol w="406715">
                    <a:extLst>
                      <a:ext uri="{9D8B030D-6E8A-4147-A177-3AD203B41FA5}">
                        <a16:colId xmlns:a16="http://schemas.microsoft.com/office/drawing/2014/main" val="303021195"/>
                      </a:ext>
                    </a:extLst>
                  </a:gridCol>
                </a:tblGrid>
                <a:tr h="1003339">
                  <a:tc gridSpan="7">
                    <a:txBody>
                      <a:bodyPr/>
                      <a:lstStyle/>
                      <a:p>
                        <a:pPr algn="ctr" fontAlgn="ctr"/>
                        <a:endParaRPr lang="en-US" sz="14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34264" marB="34264" anchor="ctr">
                      <a:solidFill>
                        <a:schemeClr val="bg2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extLst>
                    <a:ext uri="{0D108BD9-81ED-4DB2-BD59-A6C34878D82A}">
                      <a16:rowId xmlns:a16="http://schemas.microsoft.com/office/drawing/2014/main" val="3947400834"/>
                    </a:ext>
                  </a:extLst>
                </a:tr>
                <a:tr h="374672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D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T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94635171"/>
                    </a:ext>
                  </a:extLst>
                </a:tr>
                <a:tr h="374672">
                  <a:tc>
                    <a:txBody>
                      <a:bodyPr/>
                      <a:lstStyle/>
                      <a:p>
                        <a:pPr algn="l" fontAlgn="ctr"/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9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</a:t>
                        </a:r>
                        <a:endParaRPr lang="en-US" sz="9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rgbClr val="FF3B3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</a:t>
                        </a:r>
                        <a:endParaRPr lang="en-US" sz="9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95610011"/>
                    </a:ext>
                  </a:extLst>
                </a:tr>
                <a:tr h="374672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4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5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6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7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8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9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10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3294235"/>
                    </a:ext>
                  </a:extLst>
                </a:tr>
                <a:tr h="374672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11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12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13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14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15</a:t>
                        </a:r>
                        <a:endParaRPr lang="en-US" sz="9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rgbClr val="FF3B3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16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17</a:t>
                        </a:r>
                        <a:endParaRPr lang="en-US" sz="9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59895983"/>
                    </a:ext>
                  </a:extLst>
                </a:tr>
                <a:tr h="374672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18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19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20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21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22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23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24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13778794"/>
                    </a:ext>
                  </a:extLst>
                </a:tr>
                <a:tr h="374672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25</a:t>
                        </a:r>
                        <a:endParaRPr lang="en-US" sz="9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26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27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28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29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9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30</a:t>
                        </a:r>
                        <a:endParaRPr lang="en-US" sz="9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9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64246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6567475"/>
                    </a:ext>
                  </a:extLst>
                </a:tr>
              </a:tbl>
            </a:graphicData>
          </a:graphic>
        </p:graphicFrame>
        <p:sp>
          <p:nvSpPr>
            <p:cNvPr id="61" name="CaixaDeTexto 60"/>
            <p:cNvSpPr txBox="1"/>
            <p:nvPr/>
          </p:nvSpPr>
          <p:spPr>
            <a:xfrm>
              <a:off x="658812" y="3731397"/>
              <a:ext cx="1198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0" dirty="0" smtClean="0">
                  <a:solidFill>
                    <a:srgbClr val="22313F"/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11</a:t>
              </a:r>
              <a:endParaRPr lang="pt-BR" sz="6000" dirty="0">
                <a:solidFill>
                  <a:srgbClr val="22313F"/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1409029" y="3870930"/>
              <a:ext cx="1982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NOVEMBRO</a:t>
              </a:r>
              <a:endParaRPr lang="pt-BR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1653885" y="4098409"/>
              <a:ext cx="1716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2018</a:t>
              </a:r>
              <a:endParaRPr lang="pt-BR" sz="28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cxnSp>
          <p:nvCxnSpPr>
            <p:cNvPr id="65" name="Conector reto 64"/>
            <p:cNvCxnSpPr/>
            <p:nvPr/>
          </p:nvCxnSpPr>
          <p:spPr>
            <a:xfrm>
              <a:off x="1630992" y="3969558"/>
              <a:ext cx="0" cy="594936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Agrupar 5"/>
          <p:cNvGrpSpPr/>
          <p:nvPr/>
        </p:nvGrpSpPr>
        <p:grpSpPr>
          <a:xfrm>
            <a:off x="9148960" y="261492"/>
            <a:ext cx="2867116" cy="3256276"/>
            <a:chOff x="3727780" y="3747642"/>
            <a:chExt cx="2867116" cy="3256276"/>
          </a:xfrm>
        </p:grpSpPr>
        <p:graphicFrame>
          <p:nvGraphicFramePr>
            <p:cNvPr id="66" name="DEZEMBRO">
              <a:extLst>
                <a:ext uri="{FF2B5EF4-FFF2-40B4-BE49-F238E27FC236}">
                  <a16:creationId xmlns:a16="http://schemas.microsoft.com/office/drawing/2014/main" id="{C63B7656-5EB5-4C42-AAA1-EDCA7FAF5C5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70456101"/>
                </p:ext>
              </p:extLst>
            </p:nvPr>
          </p:nvGraphicFramePr>
          <p:xfrm>
            <a:off x="3727780" y="3750022"/>
            <a:ext cx="2867116" cy="3253896"/>
          </p:xfrm>
          <a:graphic>
            <a:graphicData uri="http://schemas.openxmlformats.org/drawingml/2006/table">
              <a:tbl>
                <a:tblPr firstRow="1" bandRow="1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tableStyleId>{F5AB1C69-6EDB-4FF4-983F-18BD219EF322}</a:tableStyleId>
                </a:tblPr>
                <a:tblGrid>
                  <a:gridCol w="409588">
                    <a:extLst>
                      <a:ext uri="{9D8B030D-6E8A-4147-A177-3AD203B41FA5}">
                        <a16:colId xmlns:a16="http://schemas.microsoft.com/office/drawing/2014/main" val="3635440372"/>
                      </a:ext>
                    </a:extLst>
                  </a:gridCol>
                  <a:gridCol w="409588">
                    <a:extLst>
                      <a:ext uri="{9D8B030D-6E8A-4147-A177-3AD203B41FA5}">
                        <a16:colId xmlns:a16="http://schemas.microsoft.com/office/drawing/2014/main" val="2000471623"/>
                      </a:ext>
                    </a:extLst>
                  </a:gridCol>
                  <a:gridCol w="409588">
                    <a:extLst>
                      <a:ext uri="{9D8B030D-6E8A-4147-A177-3AD203B41FA5}">
                        <a16:colId xmlns:a16="http://schemas.microsoft.com/office/drawing/2014/main" val="3518237322"/>
                      </a:ext>
                    </a:extLst>
                  </a:gridCol>
                  <a:gridCol w="409588">
                    <a:extLst>
                      <a:ext uri="{9D8B030D-6E8A-4147-A177-3AD203B41FA5}">
                        <a16:colId xmlns:a16="http://schemas.microsoft.com/office/drawing/2014/main" val="1400861865"/>
                      </a:ext>
                    </a:extLst>
                  </a:gridCol>
                  <a:gridCol w="409588">
                    <a:extLst>
                      <a:ext uri="{9D8B030D-6E8A-4147-A177-3AD203B41FA5}">
                        <a16:colId xmlns:a16="http://schemas.microsoft.com/office/drawing/2014/main" val="2916297257"/>
                      </a:ext>
                    </a:extLst>
                  </a:gridCol>
                  <a:gridCol w="409588">
                    <a:extLst>
                      <a:ext uri="{9D8B030D-6E8A-4147-A177-3AD203B41FA5}">
                        <a16:colId xmlns:a16="http://schemas.microsoft.com/office/drawing/2014/main" val="1500572961"/>
                      </a:ext>
                    </a:extLst>
                  </a:gridCol>
                  <a:gridCol w="409588">
                    <a:extLst>
                      <a:ext uri="{9D8B030D-6E8A-4147-A177-3AD203B41FA5}">
                        <a16:colId xmlns:a16="http://schemas.microsoft.com/office/drawing/2014/main" val="303021195"/>
                      </a:ext>
                    </a:extLst>
                  </a:gridCol>
                </a:tblGrid>
                <a:tr h="995528">
                  <a:tc gridSpan="7">
                    <a:txBody>
                      <a:bodyPr/>
                      <a:lstStyle/>
                      <a:p>
                        <a:pPr algn="ctr" fontAlgn="ctr"/>
                        <a:endParaRPr lang="en-US" sz="1100" b="1" i="0" u="none" strike="noStrike" cap="all" baseline="0" dirty="0">
                          <a:solidFill>
                            <a:schemeClr val="bg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29905" marB="29905" anchor="ctr">
                      <a:solidFill>
                        <a:schemeClr val="bg2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n-US" sz="1100" b="0" i="0" u="none" strike="noStrike"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85725" marR="0" marT="0" marB="0" anchor="ctr"/>
                  </a:tc>
                  <a:extLst>
                    <a:ext uri="{0D108BD9-81ED-4DB2-BD59-A6C34878D82A}">
                      <a16:rowId xmlns:a16="http://schemas.microsoft.com/office/drawing/2014/main" val="3947400834"/>
                    </a:ext>
                  </a:extLst>
                </a:tr>
                <a:tr h="322624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D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T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Q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n-US" sz="2000" u="none" strike="noStrike" dirty="0" smtClean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S</a:t>
                        </a:r>
                        <a:endParaRPr lang="en-US" sz="2000" b="1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 anchor="ctr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94635171"/>
                    </a:ext>
                  </a:extLst>
                </a:tr>
                <a:tr h="322624"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095610011"/>
                    </a:ext>
                  </a:extLst>
                </a:tr>
                <a:tr h="322624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4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5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6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7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8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3294235"/>
                    </a:ext>
                  </a:extLst>
                </a:tr>
                <a:tr h="322624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9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10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11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12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13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14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15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59895983"/>
                    </a:ext>
                  </a:extLst>
                </a:tr>
                <a:tr h="322624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16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17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18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19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20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21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22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13778794"/>
                    </a:ext>
                  </a:extLst>
                </a:tr>
                <a:tr h="322624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23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24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25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rgbClr val="FF3B3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26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27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28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29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6567475"/>
                    </a:ext>
                  </a:extLst>
                </a:tr>
                <a:tr h="322624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 dirty="0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30</a:t>
                        </a:r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>
                          <a:lumMod val="9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n-US" sz="1100" u="none" strike="noStrike">
                            <a:solidFill>
                              <a:srgbClr val="22313F"/>
                            </a:solidFill>
                            <a:effectLst/>
                            <a:latin typeface="Open Sans Condensed" panose="020B0806030504020204" pitchFamily="34" charset="0"/>
                            <a:ea typeface="Open Sans Condensed" panose="020B0806030504020204" pitchFamily="34" charset="0"/>
                            <a:cs typeface="Open Sans Condensed" panose="020B0806030504020204" pitchFamily="34" charset="0"/>
                          </a:rPr>
                          <a:t>31</a:t>
                        </a:r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ctr"/>
                        <a:endPara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endParaRPr>
                      </a:p>
                    </a:txBody>
                    <a:tcPr marL="56072" marR="0" marT="0" marB="0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7505796"/>
                    </a:ext>
                  </a:extLst>
                </a:tr>
              </a:tbl>
            </a:graphicData>
          </a:graphic>
        </p:graphicFrame>
        <p:sp>
          <p:nvSpPr>
            <p:cNvPr id="86" name="CaixaDeTexto 85"/>
            <p:cNvSpPr txBox="1"/>
            <p:nvPr/>
          </p:nvSpPr>
          <p:spPr>
            <a:xfrm>
              <a:off x="3753337" y="3747642"/>
              <a:ext cx="1198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0" dirty="0" smtClean="0">
                  <a:solidFill>
                    <a:srgbClr val="22313F"/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12</a:t>
              </a:r>
              <a:endParaRPr lang="pt-BR" sz="6000" dirty="0">
                <a:solidFill>
                  <a:srgbClr val="22313F"/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87" name="CaixaDeTexto 86"/>
            <p:cNvSpPr txBox="1"/>
            <p:nvPr/>
          </p:nvSpPr>
          <p:spPr>
            <a:xfrm>
              <a:off x="4503554" y="3887175"/>
              <a:ext cx="1982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DEZEMBRO</a:t>
              </a:r>
              <a:endParaRPr lang="pt-BR" sz="20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88" name="CaixaDeTexto 87"/>
            <p:cNvSpPr txBox="1"/>
            <p:nvPr/>
          </p:nvSpPr>
          <p:spPr>
            <a:xfrm>
              <a:off x="4748410" y="4114654"/>
              <a:ext cx="1716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800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2018</a:t>
              </a:r>
              <a:endParaRPr lang="pt-BR" sz="2800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cxnSp>
          <p:nvCxnSpPr>
            <p:cNvPr id="89" name="Conector reto 88"/>
            <p:cNvCxnSpPr/>
            <p:nvPr/>
          </p:nvCxnSpPr>
          <p:spPr>
            <a:xfrm>
              <a:off x="4725517" y="3985803"/>
              <a:ext cx="0" cy="594936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66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Entrada Manual 2"/>
          <p:cNvSpPr/>
          <p:nvPr/>
        </p:nvSpPr>
        <p:spPr>
          <a:xfrm rot="10800000">
            <a:off x="0" y="-1"/>
            <a:ext cx="12192000" cy="11562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40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40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40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" y="8003"/>
                  <a:pt x="5" y="6007"/>
                  <a:pt x="8" y="4010"/>
                </a:cubicBezTo>
                <a:close/>
              </a:path>
            </a:pathLst>
          </a:cu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latin typeface="Open Sans Condensed Light" panose="020B03060305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54" y="144815"/>
            <a:ext cx="649171" cy="426685"/>
          </a:xfrm>
          <a:prstGeom prst="rect">
            <a:avLst/>
          </a:prstGeom>
        </p:spPr>
      </p:pic>
      <p:sp>
        <p:nvSpPr>
          <p:cNvPr id="9" name="CaixaDeTexto 5"/>
          <p:cNvSpPr txBox="1"/>
          <p:nvPr/>
        </p:nvSpPr>
        <p:spPr>
          <a:xfrm>
            <a:off x="573655" y="118423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spc="-15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4000" spc="-15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0" name="CaixaDeTexto 5"/>
          <p:cNvSpPr txBox="1"/>
          <p:nvPr/>
        </p:nvSpPr>
        <p:spPr>
          <a:xfrm>
            <a:off x="545662" y="590162"/>
            <a:ext cx="152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12 MESES</a:t>
            </a:r>
            <a:endParaRPr lang="pt-BR" sz="32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C499B660-44BD-4145-B736-9DBF83BB4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915449"/>
              </p:ext>
            </p:extLst>
          </p:nvPr>
        </p:nvGraphicFramePr>
        <p:xfrm>
          <a:off x="657254" y="1539410"/>
          <a:ext cx="255189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56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1275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cap="all" baseline="0" dirty="0" smtClean="0"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JanEIRO</a:t>
                      </a:r>
                      <a:endParaRPr lang="en-US" sz="1400" b="0" i="0" u="none" strike="noStrike" cap="all" baseline="0" dirty="0"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200" b="1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accent1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757991"/>
                  </a:ext>
                </a:extLst>
              </a:tr>
            </a:tbl>
          </a:graphicData>
        </a:graphic>
      </p:graphicFrame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862B9CCC-527F-4D57-B9C1-B25A215FB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516611"/>
              </p:ext>
            </p:extLst>
          </p:nvPr>
        </p:nvGraphicFramePr>
        <p:xfrm>
          <a:off x="657255" y="3223897"/>
          <a:ext cx="255189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56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MaIO</a:t>
                      </a:r>
                      <a:endParaRPr lang="en-US" sz="14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00B0F0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8716"/>
                  </a:ext>
                </a:extLst>
              </a:tr>
            </a:tbl>
          </a:graphicData>
        </a:graphic>
      </p:graphicFrame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876A49C1-8016-4B64-AF93-C869465A3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5616"/>
              </p:ext>
            </p:extLst>
          </p:nvPr>
        </p:nvGraphicFramePr>
        <p:xfrm>
          <a:off x="657255" y="4908383"/>
          <a:ext cx="2551892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56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SeTEMBRO</a:t>
                      </a:r>
                      <a:endParaRPr lang="en-US" sz="14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064233066"/>
                  </a:ext>
                </a:extLst>
              </a:tr>
            </a:tbl>
          </a:graphicData>
        </a:graphic>
      </p:graphicFrame>
      <p:graphicFrame>
        <p:nvGraphicFramePr>
          <p:cNvPr id="15" name="Table 9">
            <a:extLst>
              <a:ext uri="{FF2B5EF4-FFF2-40B4-BE49-F238E27FC236}">
                <a16:creationId xmlns:a16="http://schemas.microsoft.com/office/drawing/2014/main" id="{C7889870-82F6-41EA-90B8-0409F8898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874586"/>
              </p:ext>
            </p:extLst>
          </p:nvPr>
        </p:nvGraphicFramePr>
        <p:xfrm>
          <a:off x="6248226" y="1539410"/>
          <a:ext cx="255189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56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MarÇO</a:t>
                      </a:r>
                      <a:endParaRPr lang="en-US" sz="14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00B0F0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89579"/>
                  </a:ext>
                </a:extLst>
              </a:tr>
            </a:tbl>
          </a:graphicData>
        </a:graphic>
      </p:graphicFrame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00BA6860-7FE2-4D79-A3DC-5E028B439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773171"/>
              </p:ext>
            </p:extLst>
          </p:nvPr>
        </p:nvGraphicFramePr>
        <p:xfrm>
          <a:off x="6248226" y="3246757"/>
          <a:ext cx="2551892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56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JulHO</a:t>
                      </a:r>
                      <a:endParaRPr lang="en-US" sz="14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52851011"/>
                  </a:ext>
                </a:extLst>
              </a:tr>
            </a:tbl>
          </a:graphicData>
        </a:graphic>
      </p:graphicFrame>
      <p:graphicFrame>
        <p:nvGraphicFramePr>
          <p:cNvPr id="17" name="Table 11">
            <a:extLst>
              <a:ext uri="{FF2B5EF4-FFF2-40B4-BE49-F238E27FC236}">
                <a16:creationId xmlns:a16="http://schemas.microsoft.com/office/drawing/2014/main" id="{215072D2-2772-4DD4-8EB7-6F0A2DD52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467613"/>
              </p:ext>
            </p:extLst>
          </p:nvPr>
        </p:nvGraphicFramePr>
        <p:xfrm>
          <a:off x="6248226" y="4908383"/>
          <a:ext cx="2551892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56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NovemBRO</a:t>
                      </a:r>
                      <a:endParaRPr lang="en-US" sz="14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890559668"/>
                  </a:ext>
                </a:extLst>
              </a:tr>
            </a:tbl>
          </a:graphicData>
        </a:graphic>
      </p:graphicFrame>
      <p:graphicFrame>
        <p:nvGraphicFramePr>
          <p:cNvPr id="18" name="Table 12">
            <a:extLst>
              <a:ext uri="{FF2B5EF4-FFF2-40B4-BE49-F238E27FC236}">
                <a16:creationId xmlns:a16="http://schemas.microsoft.com/office/drawing/2014/main" id="{FD38C43C-76D5-49FC-B8C4-52C0F1C1A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89184"/>
              </p:ext>
            </p:extLst>
          </p:nvPr>
        </p:nvGraphicFramePr>
        <p:xfrm>
          <a:off x="3452739" y="1539410"/>
          <a:ext cx="255189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56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FeVEREIRO</a:t>
                      </a:r>
                      <a:endParaRPr lang="en-US" sz="14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00B0F0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914950"/>
                  </a:ext>
                </a:extLst>
              </a:tr>
            </a:tbl>
          </a:graphicData>
        </a:graphic>
      </p:graphicFrame>
      <p:graphicFrame>
        <p:nvGraphicFramePr>
          <p:cNvPr id="19" name="Table 13">
            <a:extLst>
              <a:ext uri="{FF2B5EF4-FFF2-40B4-BE49-F238E27FC236}">
                <a16:creationId xmlns:a16="http://schemas.microsoft.com/office/drawing/2014/main" id="{DA6633C6-31FA-4FCF-8F34-20B8A2FF4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003639"/>
              </p:ext>
            </p:extLst>
          </p:nvPr>
        </p:nvGraphicFramePr>
        <p:xfrm>
          <a:off x="3452739" y="3223897"/>
          <a:ext cx="255189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56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JuNHO</a:t>
                      </a:r>
                      <a:endParaRPr lang="en-US" sz="14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00B0F0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763000"/>
                  </a:ext>
                </a:extLst>
              </a:tr>
            </a:tbl>
          </a:graphicData>
        </a:graphic>
      </p:graphicFrame>
      <p:graphicFrame>
        <p:nvGraphicFramePr>
          <p:cNvPr id="20" name="Table 14">
            <a:extLst>
              <a:ext uri="{FF2B5EF4-FFF2-40B4-BE49-F238E27FC236}">
                <a16:creationId xmlns:a16="http://schemas.microsoft.com/office/drawing/2014/main" id="{79461E80-F15C-40B1-AADF-CB5BFC885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390512"/>
              </p:ext>
            </p:extLst>
          </p:nvPr>
        </p:nvGraphicFramePr>
        <p:xfrm>
          <a:off x="3452739" y="4908383"/>
          <a:ext cx="2551892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56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OUTUBRO</a:t>
                      </a:r>
                      <a:endParaRPr lang="en-US" sz="14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902547182"/>
                  </a:ext>
                </a:extLst>
              </a:tr>
            </a:tbl>
          </a:graphicData>
        </a:graphic>
      </p:graphicFrame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C9D03DEA-E112-467E-9277-DA0203414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73466"/>
              </p:ext>
            </p:extLst>
          </p:nvPr>
        </p:nvGraphicFramePr>
        <p:xfrm>
          <a:off x="9043711" y="1539410"/>
          <a:ext cx="255189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56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ABRIL</a:t>
                      </a:r>
                      <a:endParaRPr lang="en-US" sz="14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00B0F0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89579"/>
                  </a:ext>
                </a:extLst>
              </a:tr>
            </a:tbl>
          </a:graphicData>
        </a:graphic>
      </p:graphicFrame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60EA4156-BF25-4089-896F-F5D64FE42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842838"/>
              </p:ext>
            </p:extLst>
          </p:nvPr>
        </p:nvGraphicFramePr>
        <p:xfrm>
          <a:off x="9043711" y="3246757"/>
          <a:ext cx="2551892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56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AGOSTO</a:t>
                      </a:r>
                      <a:endParaRPr lang="en-US" sz="14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52851011"/>
                  </a:ext>
                </a:extLst>
              </a:tr>
            </a:tbl>
          </a:graphicData>
        </a:graphic>
      </p:graphicFrame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3ED30AF0-52D1-448B-BFDC-FD8688CFF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725532"/>
              </p:ext>
            </p:extLst>
          </p:nvPr>
        </p:nvGraphicFramePr>
        <p:xfrm>
          <a:off x="9043711" y="4908383"/>
          <a:ext cx="2551892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56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364556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DeZEMBRO</a:t>
                      </a:r>
                      <a:endParaRPr lang="en-US" sz="14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890559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3718663" y="2328560"/>
            <a:ext cx="4729604" cy="1446550"/>
            <a:chOff x="4787459" y="2301927"/>
            <a:chExt cx="4729604" cy="1446550"/>
          </a:xfrm>
        </p:grpSpPr>
        <p:grpSp>
          <p:nvGrpSpPr>
            <p:cNvPr id="6" name="Agrupar 5"/>
            <p:cNvGrpSpPr/>
            <p:nvPr/>
          </p:nvGrpSpPr>
          <p:grpSpPr>
            <a:xfrm>
              <a:off x="4787459" y="2301927"/>
              <a:ext cx="1208448" cy="1446550"/>
              <a:chOff x="3266983" y="2130641"/>
              <a:chExt cx="1208448" cy="1446550"/>
            </a:xfrm>
          </p:grpSpPr>
          <p:sp>
            <p:nvSpPr>
              <p:cNvPr id="2" name="Retângulo 1"/>
              <p:cNvSpPr/>
              <p:nvPr/>
            </p:nvSpPr>
            <p:spPr>
              <a:xfrm>
                <a:off x="3266983" y="2130641"/>
                <a:ext cx="1208180" cy="1298359"/>
              </a:xfrm>
              <a:prstGeom prst="rect">
                <a:avLst/>
              </a:prstGeom>
              <a:solidFill>
                <a:srgbClr val="35B6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Open Sans Condensed Light" panose="020B0306030504020204" pitchFamily="34" charset="0"/>
                </a:endParaRPr>
              </a:p>
            </p:txBody>
          </p:sp>
          <p:sp>
            <p:nvSpPr>
              <p:cNvPr id="4" name="Forma Livre 3"/>
              <p:cNvSpPr/>
              <p:nvPr/>
            </p:nvSpPr>
            <p:spPr>
              <a:xfrm>
                <a:off x="3608010" y="2440920"/>
                <a:ext cx="867421" cy="987594"/>
              </a:xfrm>
              <a:custGeom>
                <a:avLst/>
                <a:gdLst>
                  <a:gd name="connsiteX0" fmla="*/ 878889 w 905522"/>
                  <a:gd name="connsiteY0" fmla="*/ 479394 h 1020932"/>
                  <a:gd name="connsiteX1" fmla="*/ 381739 w 905522"/>
                  <a:gd name="connsiteY1" fmla="*/ 0 h 1020932"/>
                  <a:gd name="connsiteX2" fmla="*/ 0 w 905522"/>
                  <a:gd name="connsiteY2" fmla="*/ 337352 h 1020932"/>
                  <a:gd name="connsiteX3" fmla="*/ 177553 w 905522"/>
                  <a:gd name="connsiteY3" fmla="*/ 834501 h 1020932"/>
                  <a:gd name="connsiteX4" fmla="*/ 488271 w 905522"/>
                  <a:gd name="connsiteY4" fmla="*/ 1020932 h 1020932"/>
                  <a:gd name="connsiteX5" fmla="*/ 905522 w 905522"/>
                  <a:gd name="connsiteY5" fmla="*/ 1003177 h 1020932"/>
                  <a:gd name="connsiteX6" fmla="*/ 878889 w 905522"/>
                  <a:gd name="connsiteY6" fmla="*/ 479394 h 1020932"/>
                  <a:gd name="connsiteX0" fmla="*/ 888414 w 905522"/>
                  <a:gd name="connsiteY0" fmla="*/ 479394 h 1020932"/>
                  <a:gd name="connsiteX1" fmla="*/ 381739 w 905522"/>
                  <a:gd name="connsiteY1" fmla="*/ 0 h 1020932"/>
                  <a:gd name="connsiteX2" fmla="*/ 0 w 905522"/>
                  <a:gd name="connsiteY2" fmla="*/ 337352 h 1020932"/>
                  <a:gd name="connsiteX3" fmla="*/ 177553 w 905522"/>
                  <a:gd name="connsiteY3" fmla="*/ 834501 h 1020932"/>
                  <a:gd name="connsiteX4" fmla="*/ 488271 w 905522"/>
                  <a:gd name="connsiteY4" fmla="*/ 1020932 h 1020932"/>
                  <a:gd name="connsiteX5" fmla="*/ 905522 w 905522"/>
                  <a:gd name="connsiteY5" fmla="*/ 1003177 h 1020932"/>
                  <a:gd name="connsiteX6" fmla="*/ 888414 w 905522"/>
                  <a:gd name="connsiteY6" fmla="*/ 479394 h 1020932"/>
                  <a:gd name="connsiteX0" fmla="*/ 888414 w 888853"/>
                  <a:gd name="connsiteY0" fmla="*/ 479394 h 1020932"/>
                  <a:gd name="connsiteX1" fmla="*/ 381739 w 888853"/>
                  <a:gd name="connsiteY1" fmla="*/ 0 h 1020932"/>
                  <a:gd name="connsiteX2" fmla="*/ 0 w 888853"/>
                  <a:gd name="connsiteY2" fmla="*/ 337352 h 1020932"/>
                  <a:gd name="connsiteX3" fmla="*/ 177553 w 888853"/>
                  <a:gd name="connsiteY3" fmla="*/ 834501 h 1020932"/>
                  <a:gd name="connsiteX4" fmla="*/ 488271 w 888853"/>
                  <a:gd name="connsiteY4" fmla="*/ 1020932 h 1020932"/>
                  <a:gd name="connsiteX5" fmla="*/ 888853 w 888853"/>
                  <a:gd name="connsiteY5" fmla="*/ 1010321 h 1020932"/>
                  <a:gd name="connsiteX6" fmla="*/ 888414 w 888853"/>
                  <a:gd name="connsiteY6" fmla="*/ 479394 h 1020932"/>
                  <a:gd name="connsiteX0" fmla="*/ 888414 w 888853"/>
                  <a:gd name="connsiteY0" fmla="*/ 479394 h 1013788"/>
                  <a:gd name="connsiteX1" fmla="*/ 381739 w 888853"/>
                  <a:gd name="connsiteY1" fmla="*/ 0 h 1013788"/>
                  <a:gd name="connsiteX2" fmla="*/ 0 w 888853"/>
                  <a:gd name="connsiteY2" fmla="*/ 337352 h 1013788"/>
                  <a:gd name="connsiteX3" fmla="*/ 177553 w 888853"/>
                  <a:gd name="connsiteY3" fmla="*/ 834501 h 1013788"/>
                  <a:gd name="connsiteX4" fmla="*/ 488271 w 888853"/>
                  <a:gd name="connsiteY4" fmla="*/ 1013788 h 1013788"/>
                  <a:gd name="connsiteX5" fmla="*/ 888853 w 888853"/>
                  <a:gd name="connsiteY5" fmla="*/ 1010321 h 1013788"/>
                  <a:gd name="connsiteX6" fmla="*/ 888414 w 888853"/>
                  <a:gd name="connsiteY6" fmla="*/ 479394 h 1013788"/>
                  <a:gd name="connsiteX0" fmla="*/ 888414 w 888416"/>
                  <a:gd name="connsiteY0" fmla="*/ 479394 h 1013788"/>
                  <a:gd name="connsiteX1" fmla="*/ 381739 w 888416"/>
                  <a:gd name="connsiteY1" fmla="*/ 0 h 1013788"/>
                  <a:gd name="connsiteX2" fmla="*/ 0 w 888416"/>
                  <a:gd name="connsiteY2" fmla="*/ 337352 h 1013788"/>
                  <a:gd name="connsiteX3" fmla="*/ 177553 w 888416"/>
                  <a:gd name="connsiteY3" fmla="*/ 834501 h 1013788"/>
                  <a:gd name="connsiteX4" fmla="*/ 488271 w 888416"/>
                  <a:gd name="connsiteY4" fmla="*/ 1013788 h 1013788"/>
                  <a:gd name="connsiteX5" fmla="*/ 881709 w 888416"/>
                  <a:gd name="connsiteY5" fmla="*/ 1012702 h 1013788"/>
                  <a:gd name="connsiteX6" fmla="*/ 888414 w 888416"/>
                  <a:gd name="connsiteY6" fmla="*/ 479394 h 1013788"/>
                  <a:gd name="connsiteX0" fmla="*/ 888414 w 888853"/>
                  <a:gd name="connsiteY0" fmla="*/ 479394 h 1013788"/>
                  <a:gd name="connsiteX1" fmla="*/ 381739 w 888853"/>
                  <a:gd name="connsiteY1" fmla="*/ 0 h 1013788"/>
                  <a:gd name="connsiteX2" fmla="*/ 0 w 888853"/>
                  <a:gd name="connsiteY2" fmla="*/ 337352 h 1013788"/>
                  <a:gd name="connsiteX3" fmla="*/ 177553 w 888853"/>
                  <a:gd name="connsiteY3" fmla="*/ 834501 h 1013788"/>
                  <a:gd name="connsiteX4" fmla="*/ 488271 w 888853"/>
                  <a:gd name="connsiteY4" fmla="*/ 1013788 h 1013788"/>
                  <a:gd name="connsiteX5" fmla="*/ 888853 w 888853"/>
                  <a:gd name="connsiteY5" fmla="*/ 1012702 h 1013788"/>
                  <a:gd name="connsiteX6" fmla="*/ 888414 w 888853"/>
                  <a:gd name="connsiteY6" fmla="*/ 479394 h 1013788"/>
                  <a:gd name="connsiteX0" fmla="*/ 888414 w 888853"/>
                  <a:gd name="connsiteY0" fmla="*/ 479394 h 1013788"/>
                  <a:gd name="connsiteX1" fmla="*/ 381739 w 888853"/>
                  <a:gd name="connsiteY1" fmla="*/ 0 h 1013788"/>
                  <a:gd name="connsiteX2" fmla="*/ 0 w 888853"/>
                  <a:gd name="connsiteY2" fmla="*/ 337352 h 1013788"/>
                  <a:gd name="connsiteX3" fmla="*/ 122784 w 888853"/>
                  <a:gd name="connsiteY3" fmla="*/ 770207 h 1013788"/>
                  <a:gd name="connsiteX4" fmla="*/ 488271 w 888853"/>
                  <a:gd name="connsiteY4" fmla="*/ 1013788 h 1013788"/>
                  <a:gd name="connsiteX5" fmla="*/ 888853 w 888853"/>
                  <a:gd name="connsiteY5" fmla="*/ 1012702 h 1013788"/>
                  <a:gd name="connsiteX6" fmla="*/ 888414 w 888853"/>
                  <a:gd name="connsiteY6" fmla="*/ 479394 h 1013788"/>
                  <a:gd name="connsiteX0" fmla="*/ 866982 w 867421"/>
                  <a:gd name="connsiteY0" fmla="*/ 479394 h 1013788"/>
                  <a:gd name="connsiteX1" fmla="*/ 360307 w 867421"/>
                  <a:gd name="connsiteY1" fmla="*/ 0 h 1013788"/>
                  <a:gd name="connsiteX2" fmla="*/ 0 w 867421"/>
                  <a:gd name="connsiteY2" fmla="*/ 334970 h 1013788"/>
                  <a:gd name="connsiteX3" fmla="*/ 101352 w 867421"/>
                  <a:gd name="connsiteY3" fmla="*/ 770207 h 1013788"/>
                  <a:gd name="connsiteX4" fmla="*/ 466839 w 867421"/>
                  <a:gd name="connsiteY4" fmla="*/ 1013788 h 1013788"/>
                  <a:gd name="connsiteX5" fmla="*/ 867421 w 867421"/>
                  <a:gd name="connsiteY5" fmla="*/ 1012702 h 1013788"/>
                  <a:gd name="connsiteX6" fmla="*/ 866982 w 867421"/>
                  <a:gd name="connsiteY6" fmla="*/ 479394 h 1013788"/>
                  <a:gd name="connsiteX0" fmla="*/ 866982 w 867421"/>
                  <a:gd name="connsiteY0" fmla="*/ 434150 h 968544"/>
                  <a:gd name="connsiteX1" fmla="*/ 422219 w 867421"/>
                  <a:gd name="connsiteY1" fmla="*/ 0 h 968544"/>
                  <a:gd name="connsiteX2" fmla="*/ 0 w 867421"/>
                  <a:gd name="connsiteY2" fmla="*/ 289726 h 968544"/>
                  <a:gd name="connsiteX3" fmla="*/ 101352 w 867421"/>
                  <a:gd name="connsiteY3" fmla="*/ 724963 h 968544"/>
                  <a:gd name="connsiteX4" fmla="*/ 466839 w 867421"/>
                  <a:gd name="connsiteY4" fmla="*/ 968544 h 968544"/>
                  <a:gd name="connsiteX5" fmla="*/ 867421 w 867421"/>
                  <a:gd name="connsiteY5" fmla="*/ 967458 h 968544"/>
                  <a:gd name="connsiteX6" fmla="*/ 866982 w 867421"/>
                  <a:gd name="connsiteY6" fmla="*/ 434150 h 968544"/>
                  <a:gd name="connsiteX0" fmla="*/ 866982 w 867421"/>
                  <a:gd name="connsiteY0" fmla="*/ 453200 h 987594"/>
                  <a:gd name="connsiteX1" fmla="*/ 362688 w 867421"/>
                  <a:gd name="connsiteY1" fmla="*/ 0 h 987594"/>
                  <a:gd name="connsiteX2" fmla="*/ 0 w 867421"/>
                  <a:gd name="connsiteY2" fmla="*/ 308776 h 987594"/>
                  <a:gd name="connsiteX3" fmla="*/ 101352 w 867421"/>
                  <a:gd name="connsiteY3" fmla="*/ 744013 h 987594"/>
                  <a:gd name="connsiteX4" fmla="*/ 466839 w 867421"/>
                  <a:gd name="connsiteY4" fmla="*/ 987594 h 987594"/>
                  <a:gd name="connsiteX5" fmla="*/ 867421 w 867421"/>
                  <a:gd name="connsiteY5" fmla="*/ 986508 h 987594"/>
                  <a:gd name="connsiteX6" fmla="*/ 866982 w 867421"/>
                  <a:gd name="connsiteY6" fmla="*/ 453200 h 987594"/>
                  <a:gd name="connsiteX0" fmla="*/ 866982 w 867421"/>
                  <a:gd name="connsiteY0" fmla="*/ 453200 h 987594"/>
                  <a:gd name="connsiteX1" fmla="*/ 426970 w 867421"/>
                  <a:gd name="connsiteY1" fmla="*/ 54794 h 987594"/>
                  <a:gd name="connsiteX2" fmla="*/ 362688 w 867421"/>
                  <a:gd name="connsiteY2" fmla="*/ 0 h 987594"/>
                  <a:gd name="connsiteX3" fmla="*/ 0 w 867421"/>
                  <a:gd name="connsiteY3" fmla="*/ 308776 h 987594"/>
                  <a:gd name="connsiteX4" fmla="*/ 101352 w 867421"/>
                  <a:gd name="connsiteY4" fmla="*/ 744013 h 987594"/>
                  <a:gd name="connsiteX5" fmla="*/ 466839 w 867421"/>
                  <a:gd name="connsiteY5" fmla="*/ 987594 h 987594"/>
                  <a:gd name="connsiteX6" fmla="*/ 867421 w 867421"/>
                  <a:gd name="connsiteY6" fmla="*/ 986508 h 987594"/>
                  <a:gd name="connsiteX7" fmla="*/ 866982 w 867421"/>
                  <a:gd name="connsiteY7" fmla="*/ 453200 h 987594"/>
                  <a:gd name="connsiteX0" fmla="*/ 866982 w 867421"/>
                  <a:gd name="connsiteY0" fmla="*/ 453200 h 987594"/>
                  <a:gd name="connsiteX1" fmla="*/ 441257 w 867421"/>
                  <a:gd name="connsiteY1" fmla="*/ 42888 h 987594"/>
                  <a:gd name="connsiteX2" fmla="*/ 362688 w 867421"/>
                  <a:gd name="connsiteY2" fmla="*/ 0 h 987594"/>
                  <a:gd name="connsiteX3" fmla="*/ 0 w 867421"/>
                  <a:gd name="connsiteY3" fmla="*/ 308776 h 987594"/>
                  <a:gd name="connsiteX4" fmla="*/ 101352 w 867421"/>
                  <a:gd name="connsiteY4" fmla="*/ 744013 h 987594"/>
                  <a:gd name="connsiteX5" fmla="*/ 466839 w 867421"/>
                  <a:gd name="connsiteY5" fmla="*/ 987594 h 987594"/>
                  <a:gd name="connsiteX6" fmla="*/ 867421 w 867421"/>
                  <a:gd name="connsiteY6" fmla="*/ 986508 h 987594"/>
                  <a:gd name="connsiteX7" fmla="*/ 866982 w 867421"/>
                  <a:gd name="connsiteY7" fmla="*/ 453200 h 987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7421" h="987594">
                    <a:moveTo>
                      <a:pt x="866982" y="453200"/>
                    </a:moveTo>
                    <a:lnTo>
                      <a:pt x="441257" y="42888"/>
                    </a:lnTo>
                    <a:lnTo>
                      <a:pt x="362688" y="0"/>
                    </a:lnTo>
                    <a:lnTo>
                      <a:pt x="0" y="308776"/>
                    </a:lnTo>
                    <a:lnTo>
                      <a:pt x="101352" y="744013"/>
                    </a:lnTo>
                    <a:lnTo>
                      <a:pt x="466839" y="987594"/>
                    </a:lnTo>
                    <a:lnTo>
                      <a:pt x="867421" y="986508"/>
                    </a:lnTo>
                    <a:cubicBezTo>
                      <a:pt x="867275" y="809532"/>
                      <a:pt x="867128" y="630176"/>
                      <a:pt x="866982" y="453200"/>
                    </a:cubicBezTo>
                    <a:close/>
                  </a:path>
                </a:pathLst>
              </a:custGeom>
              <a:solidFill>
                <a:srgbClr val="2C98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Open Sans Condensed Light" panose="020B0306030504020204" pitchFamily="34" charset="0"/>
                </a:endParaRPr>
              </a:p>
            </p:txBody>
          </p:sp>
          <p:sp>
            <p:nvSpPr>
              <p:cNvPr id="3" name="CaixaDeTexto 5"/>
              <p:cNvSpPr txBox="1"/>
              <p:nvPr/>
            </p:nvSpPr>
            <p:spPr>
              <a:xfrm>
                <a:off x="3452528" y="2130641"/>
                <a:ext cx="837089" cy="144655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8800" spc="-150" dirty="0" smtClean="0">
                    <a:solidFill>
                      <a:srgbClr val="E5F1FA"/>
                    </a:solidFill>
                    <a:latin typeface="Open Sans Condensed" panose="020B080603050402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O</a:t>
                </a:r>
                <a:endParaRPr lang="pt-BR" sz="8800" spc="-150" dirty="0">
                  <a:solidFill>
                    <a:srgbClr val="E5F1FA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endParaRPr>
              </a:p>
            </p:txBody>
          </p:sp>
        </p:grpSp>
        <p:sp>
          <p:nvSpPr>
            <p:cNvPr id="5" name="CaixaDeTexto 5"/>
            <p:cNvSpPr txBox="1"/>
            <p:nvPr/>
          </p:nvSpPr>
          <p:spPr>
            <a:xfrm>
              <a:off x="6012577" y="2503758"/>
              <a:ext cx="3504486" cy="120032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7200" spc="300" dirty="0" smtClean="0">
                  <a:solidFill>
                    <a:srgbClr val="E5F1FA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brigado!</a:t>
              </a:r>
              <a:endParaRPr lang="pt-BR" sz="7200" spc="300" dirty="0">
                <a:solidFill>
                  <a:srgbClr val="E5F1FA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sp>
        <p:nvSpPr>
          <p:cNvPr id="8" name="CaixaDeTexto 5"/>
          <p:cNvSpPr txBox="1"/>
          <p:nvPr/>
        </p:nvSpPr>
        <p:spPr>
          <a:xfrm>
            <a:off x="2655918" y="3874506"/>
            <a:ext cx="817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Esperamos que goste e aproveite este template ;)</a:t>
            </a:r>
            <a:endParaRPr lang="pt-BR" sz="320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9" name="Fluxograma: Entrada Manual 2"/>
          <p:cNvSpPr/>
          <p:nvPr/>
        </p:nvSpPr>
        <p:spPr>
          <a:xfrm>
            <a:off x="-9403" y="5695662"/>
            <a:ext cx="12192000" cy="11562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40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40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40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" y="8003"/>
                  <a:pt x="5" y="6007"/>
                  <a:pt x="8" y="4010"/>
                </a:cubicBezTo>
                <a:close/>
              </a:path>
            </a:pathLst>
          </a:cu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latin typeface="Open Sans Condensed Light" panose="020B0306030504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084" y="6069510"/>
            <a:ext cx="895979" cy="588906"/>
          </a:xfrm>
          <a:prstGeom prst="rect">
            <a:avLst/>
          </a:prstGeom>
        </p:spPr>
      </p:pic>
      <p:sp>
        <p:nvSpPr>
          <p:cNvPr id="11" name="CaixaDeTexto 5"/>
          <p:cNvSpPr txBox="1"/>
          <p:nvPr/>
        </p:nvSpPr>
        <p:spPr>
          <a:xfrm>
            <a:off x="6987642" y="6133130"/>
            <a:ext cx="2921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</a:t>
            </a:r>
            <a:r>
              <a:rPr lang="pt-BR" sz="24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acebook.com/</a:t>
            </a:r>
            <a:r>
              <a:rPr lang="pt-BR" sz="2400" dirty="0" err="1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slideshowon</a:t>
            </a:r>
            <a:endParaRPr lang="pt-BR" sz="24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2" name="CaixaDeTexto 5"/>
          <p:cNvSpPr txBox="1"/>
          <p:nvPr/>
        </p:nvSpPr>
        <p:spPr>
          <a:xfrm>
            <a:off x="4863297" y="6163908"/>
            <a:ext cx="1728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</a:t>
            </a:r>
            <a:r>
              <a:rPr lang="pt-BR" sz="2400" dirty="0" smtClean="0">
                <a:solidFill>
                  <a:srgbClr val="22313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howon.com.br</a:t>
            </a:r>
            <a:endParaRPr lang="pt-BR" sz="2400" dirty="0">
              <a:solidFill>
                <a:srgbClr val="22313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3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4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/>
          <p:cNvSpPr txBox="1"/>
          <p:nvPr/>
        </p:nvSpPr>
        <p:spPr>
          <a:xfrm>
            <a:off x="3193780" y="2613391"/>
            <a:ext cx="58480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600" spc="-15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6600" spc="-15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" name="CaixaDeTexto 5"/>
          <p:cNvSpPr txBox="1"/>
          <p:nvPr/>
        </p:nvSpPr>
        <p:spPr>
          <a:xfrm>
            <a:off x="4870766" y="3610407"/>
            <a:ext cx="24529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SEMESTRAL</a:t>
            </a:r>
            <a:endParaRPr lang="pt-BR" sz="44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Entrada Manual 2"/>
          <p:cNvSpPr/>
          <p:nvPr/>
        </p:nvSpPr>
        <p:spPr>
          <a:xfrm rot="10800000">
            <a:off x="0" y="-1"/>
            <a:ext cx="12192000" cy="11562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40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40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40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" y="8003"/>
                  <a:pt x="5" y="6007"/>
                  <a:pt x="8" y="4010"/>
                </a:cubicBezTo>
                <a:close/>
              </a:path>
            </a:pathLst>
          </a:cu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latin typeface="Open Sans Condensed Light" panose="020B03060305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54" y="144815"/>
            <a:ext cx="649171" cy="426685"/>
          </a:xfrm>
          <a:prstGeom prst="rect">
            <a:avLst/>
          </a:prstGeom>
        </p:spPr>
      </p:pic>
      <p:sp>
        <p:nvSpPr>
          <p:cNvPr id="9" name="CaixaDeTexto 5"/>
          <p:cNvSpPr txBox="1"/>
          <p:nvPr/>
        </p:nvSpPr>
        <p:spPr>
          <a:xfrm>
            <a:off x="573655" y="118423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spc="-15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4000" spc="-15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0" name="CaixaDeTexto 5"/>
          <p:cNvSpPr txBox="1"/>
          <p:nvPr/>
        </p:nvSpPr>
        <p:spPr>
          <a:xfrm>
            <a:off x="545662" y="590162"/>
            <a:ext cx="1853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SEMESTRE 1</a:t>
            </a:r>
            <a:endParaRPr lang="pt-BR" sz="32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C499B660-44BD-4145-B736-9DBF83BB4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098114"/>
              </p:ext>
            </p:extLst>
          </p:nvPr>
        </p:nvGraphicFramePr>
        <p:xfrm>
          <a:off x="654005" y="1514887"/>
          <a:ext cx="3394300" cy="2087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900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484900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484900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484900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484900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484900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484900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0541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cap="all" baseline="0" dirty="0" smtClean="0"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JanEIRO</a:t>
                      </a:r>
                      <a:endParaRPr lang="en-US" sz="1900" b="0" i="0" u="none" strike="noStrike" cap="all" baseline="0" dirty="0"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60813" marB="60813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432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22980"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C0000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C0000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229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229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229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229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283793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70C0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1625" marR="121625" marT="60813" marB="608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1625" marR="121625" marT="60813" marB="608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1625" marR="121625" marT="60813" marB="608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1625" marR="121625" marT="60813" marB="608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1625" marR="121625" marT="60813" marB="608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1625" marR="121625" marT="60813" marB="608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1625" marR="121625" marT="60813" marB="6081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757991"/>
                  </a:ext>
                </a:extLst>
              </a:tr>
            </a:tbl>
          </a:graphicData>
        </a:graphic>
      </p:graphicFrame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862B9CCC-527F-4D57-B9C1-B25A215FB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675865"/>
              </p:ext>
            </p:extLst>
          </p:nvPr>
        </p:nvGraphicFramePr>
        <p:xfrm>
          <a:off x="4473030" y="3926574"/>
          <a:ext cx="3395861" cy="2058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23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485123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485123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485123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485123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485123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485123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05605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MaIO</a:t>
                      </a:r>
                      <a:endParaRPr lang="en-US" sz="18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60841" marB="60841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46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23083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23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23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23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23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291001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70C0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1681" marR="121681" marT="60841" marB="608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1681" marR="121681" marT="60841" marB="6084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1681" marR="121681" marT="60841" marB="6084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1681" marR="121681" marT="60841" marB="6084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1681" marR="121681" marT="60841" marB="6084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1681" marR="121681" marT="60841" marB="6084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1681" marR="121681" marT="60841" marB="6084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558716"/>
                  </a:ext>
                </a:extLst>
              </a:tr>
            </a:tbl>
          </a:graphicData>
        </a:graphic>
      </p:graphicFrame>
      <p:graphicFrame>
        <p:nvGraphicFramePr>
          <p:cNvPr id="15" name="Table 9">
            <a:extLst>
              <a:ext uri="{FF2B5EF4-FFF2-40B4-BE49-F238E27FC236}">
                <a16:creationId xmlns:a16="http://schemas.microsoft.com/office/drawing/2014/main" id="{C7889870-82F6-41EA-90B8-0409F8898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901612"/>
              </p:ext>
            </p:extLst>
          </p:nvPr>
        </p:nvGraphicFramePr>
        <p:xfrm>
          <a:off x="8281763" y="1520825"/>
          <a:ext cx="3394300" cy="2087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900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484900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484900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484900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484900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484900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484900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05418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MarÇO</a:t>
                      </a:r>
                      <a:endParaRPr lang="en-US" sz="19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60813" marB="60813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432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22980"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229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229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229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229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C0000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500" b="0" i="0" u="none" strike="noStrike" dirty="0">
                        <a:solidFill>
                          <a:srgbClr val="C0000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283793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70C0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625" marR="121625" marT="60813" marB="608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625" marR="121625" marT="60813" marB="608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625" marR="121625" marT="60813" marB="608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625" marR="121625" marT="60813" marB="608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625" marR="121625" marT="60813" marB="608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625" marR="121625" marT="60813" marB="608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625" marR="121625" marT="60813" marB="6081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89579"/>
                  </a:ext>
                </a:extLst>
              </a:tr>
            </a:tbl>
          </a:graphicData>
        </a:graphic>
      </p:graphicFrame>
      <p:graphicFrame>
        <p:nvGraphicFramePr>
          <p:cNvPr id="18" name="Table 12">
            <a:extLst>
              <a:ext uri="{FF2B5EF4-FFF2-40B4-BE49-F238E27FC236}">
                <a16:creationId xmlns:a16="http://schemas.microsoft.com/office/drawing/2014/main" id="{FD38C43C-76D5-49FC-B8C4-52C0F1C1A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756121"/>
              </p:ext>
            </p:extLst>
          </p:nvPr>
        </p:nvGraphicFramePr>
        <p:xfrm>
          <a:off x="4467884" y="1520825"/>
          <a:ext cx="3394300" cy="2087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900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484900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484900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484900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484900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484900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484900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0541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FeVEREIRO</a:t>
                      </a:r>
                      <a:endParaRPr lang="en-US" sz="19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60813" marB="60813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432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22980"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229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229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229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229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24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283793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70C0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1625" marR="121625" marT="60813" marB="608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1625" marR="121625" marT="60813" marB="608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1625" marR="121625" marT="60813" marB="608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1625" marR="121625" marT="60813" marB="608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1625" marR="121625" marT="60813" marB="608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1625" marR="121625" marT="60813" marB="608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1625" marR="121625" marT="60813" marB="6081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14950"/>
                  </a:ext>
                </a:extLst>
              </a:tr>
            </a:tbl>
          </a:graphicData>
        </a:graphic>
      </p:graphicFrame>
      <p:graphicFrame>
        <p:nvGraphicFramePr>
          <p:cNvPr id="19" name="Table 13">
            <a:extLst>
              <a:ext uri="{FF2B5EF4-FFF2-40B4-BE49-F238E27FC236}">
                <a16:creationId xmlns:a16="http://schemas.microsoft.com/office/drawing/2014/main" id="{DA6633C6-31FA-4FCF-8F34-20B8A2FF4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054767"/>
              </p:ext>
            </p:extLst>
          </p:nvPr>
        </p:nvGraphicFramePr>
        <p:xfrm>
          <a:off x="8256591" y="3926574"/>
          <a:ext cx="3420760" cy="2058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80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488680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488680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488680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488680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488680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488680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05605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JuNHO</a:t>
                      </a:r>
                      <a:endParaRPr lang="en-US" sz="18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6" marR="0" marT="60841" marB="60841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46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11407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23083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</a:p>
                  </a:txBody>
                  <a:tcPr marL="11407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23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</a:p>
                  </a:txBody>
                  <a:tcPr marL="11407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</a:p>
                  </a:txBody>
                  <a:tcPr marL="11407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23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</a:p>
                  </a:txBody>
                  <a:tcPr marL="11407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</a:p>
                  </a:txBody>
                  <a:tcPr marL="11407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23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</a:p>
                  </a:txBody>
                  <a:tcPr marL="11407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</a:p>
                  </a:txBody>
                  <a:tcPr marL="11407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23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</a:p>
                  </a:txBody>
                  <a:tcPr marL="11407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</a:p>
                  </a:txBody>
                  <a:tcPr marL="11407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</a:p>
                  </a:txBody>
                  <a:tcPr marL="11407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29100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70C0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680" marR="121680" marT="60841" marB="608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680" marR="121680" marT="60841" marB="6084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680" marR="121680" marT="60841" marB="6084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680" marR="121680" marT="60841" marB="6084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680" marR="121680" marT="60841" marB="6084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680" marR="121680" marT="60841" marB="6084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1680" marR="121680" marT="60841" marB="6084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763000"/>
                  </a:ext>
                </a:extLst>
              </a:tr>
            </a:tbl>
          </a:graphicData>
        </a:graphic>
      </p:graphicFrame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C9D03DEA-E112-467E-9277-DA0203414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3440"/>
              </p:ext>
            </p:extLst>
          </p:nvPr>
        </p:nvGraphicFramePr>
        <p:xfrm>
          <a:off x="665235" y="3938954"/>
          <a:ext cx="3378130" cy="2046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590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482590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482590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482590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482590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482590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482590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03032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ABRIL</a:t>
                      </a:r>
                      <a:endParaRPr lang="en-US" sz="18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61146" marB="61146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21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21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21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21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21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64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28983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70C0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2292" marR="122292" marT="61146" marB="6114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2292" marR="122292" marT="61146" marB="6114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2292" marR="122292" marT="61146" marB="6114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2292" marR="122292" marT="61146" marB="6114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2292" marR="122292" marT="61146" marB="6114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2292" marR="122292" marT="61146" marB="6114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2292" marR="122292" marT="61146" marB="6114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89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2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Entrada Manual 2"/>
          <p:cNvSpPr/>
          <p:nvPr/>
        </p:nvSpPr>
        <p:spPr>
          <a:xfrm rot="10800000">
            <a:off x="0" y="-1"/>
            <a:ext cx="12192000" cy="11562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40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40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40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" y="8003"/>
                  <a:pt x="5" y="6007"/>
                  <a:pt x="8" y="4010"/>
                </a:cubicBezTo>
                <a:close/>
              </a:path>
            </a:pathLst>
          </a:cu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latin typeface="Open Sans Condensed Light" panose="020B03060305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54" y="144815"/>
            <a:ext cx="649171" cy="426685"/>
          </a:xfrm>
          <a:prstGeom prst="rect">
            <a:avLst/>
          </a:prstGeom>
        </p:spPr>
      </p:pic>
      <p:sp>
        <p:nvSpPr>
          <p:cNvPr id="9" name="CaixaDeTexto 5"/>
          <p:cNvSpPr txBox="1"/>
          <p:nvPr/>
        </p:nvSpPr>
        <p:spPr>
          <a:xfrm>
            <a:off x="573655" y="118423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spc="-15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4000" spc="-15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876A49C1-8016-4B64-AF93-C869465A3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441979"/>
              </p:ext>
            </p:extLst>
          </p:nvPr>
        </p:nvGraphicFramePr>
        <p:xfrm>
          <a:off x="8246325" y="1520825"/>
          <a:ext cx="3402014" cy="2052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02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486002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486002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486002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486002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486002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486002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16942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SeTEMBRO</a:t>
                      </a:r>
                      <a:endParaRPr lang="en-US" sz="19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61264" marB="61264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479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31293"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31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C0000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500" b="0" i="0" u="none" strike="noStrike" dirty="0">
                        <a:solidFill>
                          <a:srgbClr val="C0000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31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31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31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231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233066"/>
                  </a:ext>
                </a:extLst>
              </a:tr>
            </a:tbl>
          </a:graphicData>
        </a:graphic>
      </p:graphicFrame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00BA6860-7FE2-4D79-A3DC-5E028B439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713920"/>
              </p:ext>
            </p:extLst>
          </p:nvPr>
        </p:nvGraphicFramePr>
        <p:xfrm>
          <a:off x="657255" y="1520825"/>
          <a:ext cx="3386110" cy="206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730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483730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483730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483730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483730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483730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483730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20691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JulHO</a:t>
                      </a:r>
                      <a:endParaRPr lang="en-US" sz="18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748" marR="0" marT="60666" marB="60666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524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5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113748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748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748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748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748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748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5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748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31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</a:p>
                  </a:txBody>
                  <a:tcPr marL="113748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</a:p>
                  </a:txBody>
                  <a:tcPr marL="113748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31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</a:p>
                  </a:txBody>
                  <a:tcPr marL="113748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</a:p>
                  </a:txBody>
                  <a:tcPr marL="113748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31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</a:p>
                  </a:txBody>
                  <a:tcPr marL="113748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</a:p>
                  </a:txBody>
                  <a:tcPr marL="113748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31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</a:p>
                  </a:txBody>
                  <a:tcPr marL="113748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</a:p>
                  </a:txBody>
                  <a:tcPr marL="113748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31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</a:p>
                  </a:txBody>
                  <a:tcPr marL="113748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748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231380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748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748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748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1011"/>
                  </a:ext>
                </a:extLst>
              </a:tr>
            </a:tbl>
          </a:graphicData>
        </a:graphic>
      </p:graphicFrame>
      <p:graphicFrame>
        <p:nvGraphicFramePr>
          <p:cNvPr id="17" name="Table 11">
            <a:extLst>
              <a:ext uri="{FF2B5EF4-FFF2-40B4-BE49-F238E27FC236}">
                <a16:creationId xmlns:a16="http://schemas.microsoft.com/office/drawing/2014/main" id="{215072D2-2772-4DD4-8EB7-6F0A2DD52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083880"/>
              </p:ext>
            </p:extLst>
          </p:nvPr>
        </p:nvGraphicFramePr>
        <p:xfrm>
          <a:off x="4475161" y="3933825"/>
          <a:ext cx="3499076" cy="2047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868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499868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499868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499868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499868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499868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499868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17932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NovemBRO</a:t>
                      </a:r>
                      <a:endParaRPr lang="en-US" sz="19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543" marR="0" marT="62690" marB="62690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50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117543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543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543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543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543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543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543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29863"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543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</a:p>
                  </a:txBody>
                  <a:tcPr marL="117543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298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</a:p>
                  </a:txBody>
                  <a:tcPr marL="117543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</a:p>
                  </a:txBody>
                  <a:tcPr marL="117543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298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</a:p>
                  </a:txBody>
                  <a:tcPr marL="117543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</a:p>
                  </a:txBody>
                  <a:tcPr marL="117543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298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</a:p>
                  </a:txBody>
                  <a:tcPr marL="117543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</a:p>
                  </a:txBody>
                  <a:tcPr marL="117543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298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</a:p>
                  </a:txBody>
                  <a:tcPr marL="117543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543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229863"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543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543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543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59668"/>
                  </a:ext>
                </a:extLst>
              </a:tr>
            </a:tbl>
          </a:graphicData>
        </a:graphic>
      </p:graphicFrame>
      <p:graphicFrame>
        <p:nvGraphicFramePr>
          <p:cNvPr id="20" name="Table 14">
            <a:extLst>
              <a:ext uri="{FF2B5EF4-FFF2-40B4-BE49-F238E27FC236}">
                <a16:creationId xmlns:a16="http://schemas.microsoft.com/office/drawing/2014/main" id="{79461E80-F15C-40B1-AADF-CB5BFC885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188031"/>
              </p:ext>
            </p:extLst>
          </p:nvPr>
        </p:nvGraphicFramePr>
        <p:xfrm>
          <a:off x="658813" y="4184650"/>
          <a:ext cx="3384549" cy="2047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507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483507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483507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483507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483507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483507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483507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06720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OUTUBRO</a:t>
                      </a:r>
                      <a:endParaRPr lang="en-US" sz="18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696" marR="0" marT="60638" marB="60638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606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7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11369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69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69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69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69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69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696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29995"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69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</a:p>
                  </a:txBody>
                  <a:tcPr marL="11369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299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</a:p>
                  </a:txBody>
                  <a:tcPr marL="11369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</a:p>
                  </a:txBody>
                  <a:tcPr marL="11369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299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</a:p>
                  </a:txBody>
                  <a:tcPr marL="11369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</a:p>
                  </a:txBody>
                  <a:tcPr marL="11369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299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</a:p>
                  </a:txBody>
                  <a:tcPr marL="11369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</a:p>
                  </a:txBody>
                  <a:tcPr marL="11369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299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</a:p>
                  </a:txBody>
                  <a:tcPr marL="11369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69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229995"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69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696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3696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547182"/>
                  </a:ext>
                </a:extLst>
              </a:tr>
            </a:tbl>
          </a:graphicData>
        </a:graphic>
      </p:graphicFrame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60EA4156-BF25-4089-896F-F5D64FE42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446552"/>
              </p:ext>
            </p:extLst>
          </p:nvPr>
        </p:nvGraphicFramePr>
        <p:xfrm>
          <a:off x="4457702" y="1520569"/>
          <a:ext cx="3402014" cy="2048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02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486002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486002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486002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486002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486002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486002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175097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AGOSTO</a:t>
                      </a:r>
                      <a:endParaRPr lang="en-US" sz="19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817" marR="0" marT="62836" marB="62836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51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117817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817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817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817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817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817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817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30398"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81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</a:p>
                  </a:txBody>
                  <a:tcPr marL="11781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303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</a:p>
                  </a:txBody>
                  <a:tcPr marL="11781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</a:p>
                  </a:txBody>
                  <a:tcPr marL="11781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303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</a:p>
                  </a:txBody>
                  <a:tcPr marL="11781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</a:p>
                  </a:txBody>
                  <a:tcPr marL="11781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303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</a:p>
                  </a:txBody>
                  <a:tcPr marL="11781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</a:p>
                  </a:txBody>
                  <a:tcPr marL="11781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303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</a:p>
                  </a:txBody>
                  <a:tcPr marL="11781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81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230398"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81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817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7817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1011"/>
                  </a:ext>
                </a:extLst>
              </a:tr>
            </a:tbl>
          </a:graphicData>
        </a:graphic>
      </p:graphicFrame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3ED30AF0-52D1-448B-BFDC-FD8688CFF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830102"/>
              </p:ext>
            </p:extLst>
          </p:nvPr>
        </p:nvGraphicFramePr>
        <p:xfrm>
          <a:off x="8256588" y="3937524"/>
          <a:ext cx="3419472" cy="202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96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488496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488496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488496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488496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488496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488496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08424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DeZEMBRO</a:t>
                      </a:r>
                      <a:endParaRPr lang="en-US" sz="19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61264" marB="61264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45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24633"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24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24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24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24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224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486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59668"/>
                  </a:ext>
                </a:extLst>
              </a:tr>
            </a:tbl>
          </a:graphicData>
        </a:graphic>
      </p:graphicFrame>
      <p:sp>
        <p:nvSpPr>
          <p:cNvPr id="24" name="CaixaDeTexto 5"/>
          <p:cNvSpPr txBox="1"/>
          <p:nvPr/>
        </p:nvSpPr>
        <p:spPr>
          <a:xfrm>
            <a:off x="545662" y="590162"/>
            <a:ext cx="1853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SEMESTRE 2</a:t>
            </a:r>
            <a:endParaRPr lang="pt-BR" sz="32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/>
          <p:cNvSpPr txBox="1"/>
          <p:nvPr/>
        </p:nvSpPr>
        <p:spPr>
          <a:xfrm>
            <a:off x="3193780" y="2613391"/>
            <a:ext cx="58480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600" spc="-15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6600" spc="-15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" name="CaixaDeTexto 5"/>
          <p:cNvSpPr txBox="1"/>
          <p:nvPr/>
        </p:nvSpPr>
        <p:spPr>
          <a:xfrm>
            <a:off x="4787638" y="3610407"/>
            <a:ext cx="2656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TRIMESTRAL</a:t>
            </a:r>
            <a:endParaRPr lang="pt-BR" sz="44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7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Entrada Manual 2"/>
          <p:cNvSpPr/>
          <p:nvPr/>
        </p:nvSpPr>
        <p:spPr>
          <a:xfrm rot="10800000">
            <a:off x="0" y="-1"/>
            <a:ext cx="12192000" cy="11562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40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40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40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" y="8003"/>
                  <a:pt x="5" y="6007"/>
                  <a:pt x="8" y="4010"/>
                </a:cubicBezTo>
                <a:close/>
              </a:path>
            </a:pathLst>
          </a:cu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latin typeface="Open Sans Condensed Light" panose="020B03060305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54" y="144815"/>
            <a:ext cx="649171" cy="426685"/>
          </a:xfrm>
          <a:prstGeom prst="rect">
            <a:avLst/>
          </a:prstGeom>
        </p:spPr>
      </p:pic>
      <p:sp>
        <p:nvSpPr>
          <p:cNvPr id="9" name="CaixaDeTexto 5"/>
          <p:cNvSpPr txBox="1"/>
          <p:nvPr/>
        </p:nvSpPr>
        <p:spPr>
          <a:xfrm>
            <a:off x="573655" y="118423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spc="-15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4000" spc="-15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0" name="CaixaDeTexto 5"/>
          <p:cNvSpPr txBox="1"/>
          <p:nvPr/>
        </p:nvSpPr>
        <p:spPr>
          <a:xfrm>
            <a:off x="573370" y="591594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TRIMESTRE 1</a:t>
            </a:r>
            <a:endParaRPr lang="pt-BR" sz="28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C499B660-44BD-4145-B736-9DBF83BB4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857284"/>
              </p:ext>
            </p:extLst>
          </p:nvPr>
        </p:nvGraphicFramePr>
        <p:xfrm>
          <a:off x="658813" y="1942926"/>
          <a:ext cx="3588235" cy="2241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605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512605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512605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512605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512605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512605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512605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4706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cap="all" baseline="0" dirty="0" smtClean="0"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JanEIRO</a:t>
                      </a:r>
                      <a:endParaRPr lang="en-US" sz="2000" b="0" i="0" u="none" strike="noStrike" cap="all" baseline="0" dirty="0"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64287" marB="64287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693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7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43166"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C0000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C0000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43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43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43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43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309483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70C0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8575" marR="128575" marT="64287" marB="6428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8575" marR="128575" marT="64287" marB="6428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8575" marR="128575" marT="64287" marB="6428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8575" marR="128575" marT="64287" marB="6428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8575" marR="128575" marT="64287" marB="6428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8575" marR="128575" marT="64287" marB="6428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8575" marR="128575" marT="64287" marB="6428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757991"/>
                  </a:ext>
                </a:extLst>
              </a:tr>
            </a:tbl>
          </a:graphicData>
        </a:graphic>
      </p:graphicFrame>
      <p:graphicFrame>
        <p:nvGraphicFramePr>
          <p:cNvPr id="27" name="Table 9">
            <a:extLst>
              <a:ext uri="{FF2B5EF4-FFF2-40B4-BE49-F238E27FC236}">
                <a16:creationId xmlns:a16="http://schemas.microsoft.com/office/drawing/2014/main" id="{C7889870-82F6-41EA-90B8-0409F8898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898773"/>
              </p:ext>
            </p:extLst>
          </p:nvPr>
        </p:nvGraphicFramePr>
        <p:xfrm>
          <a:off x="8087828" y="1942926"/>
          <a:ext cx="3588235" cy="2241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605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512605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512605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512605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512605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512605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512605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47063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MarÇO</a:t>
                      </a:r>
                      <a:endParaRPr lang="en-US" sz="20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64287" marB="64287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693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700" b="1" i="0" u="none" strike="noStrike" dirty="0">
                        <a:solidFill>
                          <a:schemeClr val="accent1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43166"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43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43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5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43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5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43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B0F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500" b="0" i="0" u="none" strike="noStrike" dirty="0">
                        <a:solidFill>
                          <a:srgbClr val="00B0F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C0000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500" b="0" i="0" u="none" strike="noStrike" dirty="0">
                        <a:solidFill>
                          <a:srgbClr val="C0000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309483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B0F0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8575" marR="128575" marT="64287" marB="6428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8575" marR="128575" marT="64287" marB="6428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8575" marR="128575" marT="64287" marB="6428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8575" marR="128575" marT="64287" marB="6428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8575" marR="128575" marT="64287" marB="6428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8575" marR="128575" marT="64287" marB="6428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8575" marR="128575" marT="64287" marB="6428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89579"/>
                  </a:ext>
                </a:extLst>
              </a:tr>
            </a:tbl>
          </a:graphicData>
        </a:graphic>
      </p:graphicFrame>
      <p:graphicFrame>
        <p:nvGraphicFramePr>
          <p:cNvPr id="28" name="Table 12">
            <a:extLst>
              <a:ext uri="{FF2B5EF4-FFF2-40B4-BE49-F238E27FC236}">
                <a16:creationId xmlns:a16="http://schemas.microsoft.com/office/drawing/2014/main" id="{FD38C43C-76D5-49FC-B8C4-52C0F1C1A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06764"/>
              </p:ext>
            </p:extLst>
          </p:nvPr>
        </p:nvGraphicFramePr>
        <p:xfrm>
          <a:off x="4373320" y="1942926"/>
          <a:ext cx="3588235" cy="2241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605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512605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512605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512605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512605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512605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512605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4706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FeVEREIRO</a:t>
                      </a:r>
                      <a:endParaRPr lang="en-US" sz="20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64287" marB="64287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693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7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43166"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43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43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43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43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5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53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309483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70C0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8575" marR="128575" marT="64287" marB="6428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8575" marR="128575" marT="64287" marB="6428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8575" marR="128575" marT="64287" marB="6428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8575" marR="128575" marT="64287" marB="6428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8575" marR="128575" marT="64287" marB="6428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8575" marR="128575" marT="64287" marB="6428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8575" marR="128575" marT="64287" marB="6428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14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Entrada Manual 2"/>
          <p:cNvSpPr/>
          <p:nvPr/>
        </p:nvSpPr>
        <p:spPr>
          <a:xfrm rot="10800000">
            <a:off x="0" y="-1"/>
            <a:ext cx="12192000" cy="11562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 w 10000"/>
              <a:gd name="connsiteY0" fmla="*/ 40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 w 10000"/>
              <a:gd name="connsiteY4" fmla="*/ 40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8" y="401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" y="8003"/>
                  <a:pt x="5" y="6007"/>
                  <a:pt x="8" y="4010"/>
                </a:cubicBezTo>
                <a:close/>
              </a:path>
            </a:pathLst>
          </a:cu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latin typeface="Open Sans Condensed Light" panose="020B0306030504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54" y="144815"/>
            <a:ext cx="649171" cy="426685"/>
          </a:xfrm>
          <a:prstGeom prst="rect">
            <a:avLst/>
          </a:prstGeom>
        </p:spPr>
      </p:pic>
      <p:sp>
        <p:nvSpPr>
          <p:cNvPr id="9" name="CaixaDeTexto 5"/>
          <p:cNvSpPr txBox="1"/>
          <p:nvPr/>
        </p:nvSpPr>
        <p:spPr>
          <a:xfrm>
            <a:off x="573655" y="118423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spc="-150" dirty="0" smtClean="0">
                <a:solidFill>
                  <a:srgbClr val="22313F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CALENDÁRIO 2018</a:t>
            </a:r>
            <a:endParaRPr lang="pt-BR" sz="4000" spc="-150" dirty="0">
              <a:solidFill>
                <a:srgbClr val="22313F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862B9CCC-527F-4D57-B9C1-B25A215FB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6934"/>
              </p:ext>
            </p:extLst>
          </p:nvPr>
        </p:nvGraphicFramePr>
        <p:xfrm>
          <a:off x="4367213" y="1942926"/>
          <a:ext cx="3565527" cy="2241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6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39517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MaIO</a:t>
                      </a:r>
                      <a:endParaRPr lang="en-US" sz="20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63880" marB="63880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632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7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47762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477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477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477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477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31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300151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70C0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7761" marR="127761" marT="63880" marB="63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7761" marR="127761" marT="63880" marB="638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7761" marR="127761" marT="63880" marB="638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7761" marR="127761" marT="63880" marB="638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7761" marR="127761" marT="63880" marB="638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7761" marR="127761" marT="63880" marB="638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 Light" panose="020B0306030504020204" pitchFamily="34" charset="0"/>
                      </a:endParaRPr>
                    </a:p>
                  </a:txBody>
                  <a:tcPr marL="127761" marR="127761" marT="63880" marB="638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558716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DA6633C6-31FA-4FCF-8F34-20B8A2FF4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921168"/>
              </p:ext>
            </p:extLst>
          </p:nvPr>
        </p:nvGraphicFramePr>
        <p:xfrm>
          <a:off x="8075613" y="1952639"/>
          <a:ext cx="3600450" cy="2232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50673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1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JuNHO</a:t>
                      </a:r>
                      <a:endParaRPr lang="en-US" sz="21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49" marR="0" marT="64506" marB="64506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60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7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12094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4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4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4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4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4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49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4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</a:p>
                  </a:txBody>
                  <a:tcPr marL="12094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</a:p>
                  </a:txBody>
                  <a:tcPr marL="12094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</a:p>
                  </a:txBody>
                  <a:tcPr marL="12094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</a:p>
                  </a:txBody>
                  <a:tcPr marL="12094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</a:p>
                  </a:txBody>
                  <a:tcPr marL="12094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</a:p>
                  </a:txBody>
                  <a:tcPr marL="12094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</a:p>
                  </a:txBody>
                  <a:tcPr marL="12094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</a:p>
                  </a:txBody>
                  <a:tcPr marL="12094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</a:p>
                  </a:txBody>
                  <a:tcPr marL="120949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</a:p>
                  </a:txBody>
                  <a:tcPr marL="120949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297723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70C0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9012" marR="129012" marT="64506" marB="645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9012" marR="129012" marT="64506" marB="645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9012" marR="129012" marT="64506" marB="645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9012" marR="129012" marT="64506" marB="645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9012" marR="129012" marT="64506" marB="645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9012" marR="129012" marT="64506" marB="645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9012" marR="129012" marT="64506" marB="6450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763000"/>
                  </a:ext>
                </a:extLst>
              </a:tr>
            </a:tbl>
          </a:graphicData>
        </a:graphic>
      </p:graphicFrame>
      <p:graphicFrame>
        <p:nvGraphicFramePr>
          <p:cNvPr id="14" name="Table 21">
            <a:extLst>
              <a:ext uri="{FF2B5EF4-FFF2-40B4-BE49-F238E27FC236}">
                <a16:creationId xmlns:a16="http://schemas.microsoft.com/office/drawing/2014/main" id="{C9D03DEA-E112-467E-9277-DA0203414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67854"/>
              </p:ext>
            </p:extLst>
          </p:nvPr>
        </p:nvGraphicFramePr>
        <p:xfrm>
          <a:off x="658813" y="1952638"/>
          <a:ext cx="3565527" cy="223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61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509361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437613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u="none" strike="noStrike" kern="1200" cap="all" baseline="0" dirty="0" smtClean="0">
                          <a:solidFill>
                            <a:schemeClr val="lt1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ABRIL</a:t>
                      </a:r>
                      <a:endParaRPr lang="en-US" sz="2000" b="1" u="none" strike="noStrike" kern="1200" cap="all" baseline="0" dirty="0">
                        <a:solidFill>
                          <a:schemeClr val="lt1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63880" marB="63880" anchor="ctr">
                    <a:solidFill>
                      <a:srgbClr val="344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2621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</a:t>
                      </a:r>
                      <a:endParaRPr lang="en-US" sz="1700" b="1" i="0" u="none" strike="noStrike" dirty="0">
                        <a:solidFill>
                          <a:srgbClr val="0070C0"/>
                        </a:solidFill>
                        <a:effectLst/>
                        <a:latin typeface="Open Sans Condensed Light" panose="020B03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T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Q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smtClean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46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46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46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46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26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46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70C0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22313F"/>
                          </a:solidFill>
                          <a:effectLst/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22313F"/>
                        </a:solidFill>
                        <a:effectLst/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19775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70C0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7761" marR="127761" marT="63880" marB="63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7761" marR="127761" marT="63880" marB="638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7761" marR="127761" marT="63880" marB="638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7761" marR="127761" marT="63880" marB="638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7761" marR="127761" marT="63880" marB="638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7761" marR="127761" marT="63880" marB="638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22313F"/>
                        </a:solidFill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127761" marR="127761" marT="63880" marB="638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89579"/>
                  </a:ext>
                </a:extLst>
              </a:tr>
            </a:tbl>
          </a:graphicData>
        </a:graphic>
      </p:graphicFrame>
      <p:sp>
        <p:nvSpPr>
          <p:cNvPr id="16" name="CaixaDeTexto 5"/>
          <p:cNvSpPr txBox="1"/>
          <p:nvPr/>
        </p:nvSpPr>
        <p:spPr>
          <a:xfrm>
            <a:off x="573370" y="591594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spc="-150" dirty="0" smtClean="0">
                <a:solidFill>
                  <a:srgbClr val="00B0F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TRIMESTRE 2</a:t>
            </a:r>
            <a:endParaRPr lang="pt-BR" sz="2800" spc="-150" dirty="0">
              <a:solidFill>
                <a:srgbClr val="00B0F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9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7570</TotalTime>
  <Words>3410</Words>
  <Application>Microsoft Office PowerPoint</Application>
  <PresentationFormat>Widescreen</PresentationFormat>
  <Paragraphs>2727</Paragraphs>
  <Slides>31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Open Sans Condensed</vt:lpstr>
      <vt:lpstr>Trebuchet MS</vt:lpstr>
      <vt:lpstr>Arial</vt:lpstr>
      <vt:lpstr>Open Sans Condensed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Elisangela Carvalho</dc:creator>
  <cp:lastModifiedBy>Elisangela Carvalho</cp:lastModifiedBy>
  <cp:revision>70</cp:revision>
  <dcterms:created xsi:type="dcterms:W3CDTF">2018-01-17T13:56:44Z</dcterms:created>
  <dcterms:modified xsi:type="dcterms:W3CDTF">2018-02-07T16:10:43Z</dcterms:modified>
</cp:coreProperties>
</file>