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80" r:id="rId2"/>
    <p:sldId id="273" r:id="rId3"/>
    <p:sldId id="278" r:id="rId4"/>
    <p:sldId id="276" r:id="rId5"/>
    <p:sldId id="274" r:id="rId6"/>
    <p:sldId id="275" r:id="rId7"/>
    <p:sldId id="272" r:id="rId8"/>
    <p:sldId id="268" r:id="rId9"/>
    <p:sldId id="269" r:id="rId10"/>
    <p:sldId id="270" r:id="rId11"/>
    <p:sldId id="271" r:id="rId12"/>
    <p:sldId id="27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81" r:id="rId26"/>
  </p:sldIdLst>
  <p:sldSz cx="15087600" cy="82296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Franklin Gothic Medium" panose="020B0603020102020204" pitchFamily="34" charset="0"/>
      <p:regular r:id="rId33"/>
      <p:italic r:id="rId34"/>
    </p:embeddedFont>
    <p:embeddedFont>
      <p:font typeface="Roboto Light" panose="02000000000000000000" pitchFamily="2" charset="0"/>
      <p:regular r:id="rId35"/>
    </p:embeddedFont>
    <p:embeddedFont>
      <p:font typeface="Roboto Medium" panose="02000000000000000000" pitchFamily="2" charset="0"/>
      <p:regular r:id="rId36"/>
    </p:embeddedFont>
    <p:embeddedFont>
      <p:font typeface="Roboto Slab Black" pitchFamily="2" charset="0"/>
      <p:bold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3006" userDrawn="1">
          <p15:clr>
            <a:srgbClr val="A4A3A4"/>
          </p15:clr>
        </p15:guide>
        <p15:guide id="3" pos="239" userDrawn="1">
          <p15:clr>
            <a:srgbClr val="A4A3A4"/>
          </p15:clr>
        </p15:guide>
        <p15:guide id="4" pos="8449" userDrawn="1">
          <p15:clr>
            <a:srgbClr val="A4A3A4"/>
          </p15:clr>
        </p15:guide>
        <p15:guide id="5" orient="horz" pos="392" userDrawn="1">
          <p15:clr>
            <a:srgbClr val="A4A3A4"/>
          </p15:clr>
        </p15:guide>
        <p15:guide id="6" orient="horz" pos="5041" userDrawn="1">
          <p15:clr>
            <a:srgbClr val="A4A3A4"/>
          </p15:clr>
        </p15:guide>
        <p15:guide id="7" pos="8109" userDrawn="1">
          <p15:clr>
            <a:srgbClr val="A4A3A4"/>
          </p15:clr>
        </p15:guide>
        <p15:guide id="8" orient="horz" pos="1186" userDrawn="1">
          <p15:clr>
            <a:srgbClr val="A4A3A4"/>
          </p15:clr>
        </p15:guide>
        <p15:guide id="9" orient="horz" pos="4928" userDrawn="1">
          <p15:clr>
            <a:srgbClr val="A4A3A4"/>
          </p15:clr>
        </p15:guide>
        <p15:guide id="10" pos="9220" userDrawn="1">
          <p15:clr>
            <a:srgbClr val="A4A3A4"/>
          </p15:clr>
        </p15:guide>
        <p15:guide id="11" pos="6952" userDrawn="1">
          <p15:clr>
            <a:srgbClr val="A4A3A4"/>
          </p15:clr>
        </p15:guide>
        <p15:guide id="12" orient="horz" pos="1322" userDrawn="1">
          <p15:clr>
            <a:srgbClr val="A4A3A4"/>
          </p15:clr>
        </p15:guide>
        <p15:guide id="13" pos="3346" userDrawn="1">
          <p15:clr>
            <a:srgbClr val="A4A3A4"/>
          </p15:clr>
        </p15:guide>
        <p15:guide id="14" pos="6113" userDrawn="1">
          <p15:clr>
            <a:srgbClr val="A4A3A4"/>
          </p15:clr>
        </p15:guide>
        <p15:guide id="15" orient="horz" pos="2116" userDrawn="1">
          <p15:clr>
            <a:srgbClr val="A4A3A4"/>
          </p15:clr>
        </p15:guide>
        <p15:guide id="16" orient="horz" pos="1072" userDrawn="1">
          <p15:clr>
            <a:srgbClr val="A4A3A4"/>
          </p15:clr>
        </p15:guide>
        <p15:guide id="17" orient="horz" pos="1753" userDrawn="1">
          <p15:clr>
            <a:srgbClr val="A4A3A4"/>
          </p15:clr>
        </p15:guide>
        <p15:guide id="18" orient="horz" pos="2547" userDrawn="1">
          <p15:clr>
            <a:srgbClr val="A4A3A4"/>
          </p15:clr>
        </p15:guide>
        <p15:guide id="19" orient="horz" pos="3340" userDrawn="1">
          <p15:clr>
            <a:srgbClr val="A4A3A4"/>
          </p15:clr>
        </p15:guide>
        <p15:guide id="20" orient="horz" pos="4157" userDrawn="1">
          <p15:clr>
            <a:srgbClr val="A4A3A4"/>
          </p15:clr>
        </p15:guide>
        <p15:guide id="21" pos="3663" userDrawn="1">
          <p15:clr>
            <a:srgbClr val="A4A3A4"/>
          </p15:clr>
        </p15:guide>
        <p15:guide id="22" pos="647" userDrawn="1">
          <p15:clr>
            <a:srgbClr val="A4A3A4"/>
          </p15:clr>
        </p15:guide>
        <p15:guide id="23" orient="horz" pos="2819" userDrawn="1">
          <p15:clr>
            <a:srgbClr val="A4A3A4"/>
          </p15:clr>
        </p15:guide>
        <p15:guide id="24" pos="8948" userDrawn="1">
          <p15:clr>
            <a:srgbClr val="A4A3A4"/>
          </p15:clr>
        </p15:guide>
        <p15:guide id="25" pos="4933" userDrawn="1">
          <p15:clr>
            <a:srgbClr val="A4A3A4"/>
          </p15:clr>
        </p15:guide>
        <p15:guide id="26" orient="horz" pos="687" userDrawn="1">
          <p15:clr>
            <a:srgbClr val="A4A3A4"/>
          </p15:clr>
        </p15:guide>
        <p15:guide id="27" pos="2779" userDrawn="1">
          <p15:clr>
            <a:srgbClr val="A4A3A4"/>
          </p15:clr>
        </p15:guide>
        <p15:guide id="28" pos="2212" userDrawn="1">
          <p15:clr>
            <a:srgbClr val="A4A3A4"/>
          </p15:clr>
        </p15:guide>
        <p15:guide id="29" orient="horz" pos="2048" userDrawn="1">
          <p15:clr>
            <a:srgbClr val="A4A3A4"/>
          </p15:clr>
        </p15:guide>
        <p15:guide id="30" pos="4412" userDrawn="1">
          <p15:clr>
            <a:srgbClr val="A4A3A4"/>
          </p15:clr>
        </p15:guide>
        <p15:guide id="31" pos="6498" userDrawn="1">
          <p15:clr>
            <a:srgbClr val="A4A3A4"/>
          </p15:clr>
        </p15:guide>
        <p15:guide id="32" orient="horz" pos="2297" userDrawn="1">
          <p15:clr>
            <a:srgbClr val="A4A3A4"/>
          </p15:clr>
        </p15:guide>
        <p15:guide id="33" orient="horz" pos="3726" userDrawn="1">
          <p15:clr>
            <a:srgbClr val="A4A3A4"/>
          </p15:clr>
        </p15:guide>
        <p15:guide id="34" orient="horz" pos="39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ngela Carvalho" initials="EC" lastIdx="1" clrIdx="0">
    <p:extLst>
      <p:ext uri="{19B8F6BF-5375-455C-9EA6-DF929625EA0E}">
        <p15:presenceInfo xmlns:p15="http://schemas.microsoft.com/office/powerpoint/2012/main" userId="ebbb135dc29944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90" y="90"/>
      </p:cViewPr>
      <p:guideLst>
        <p:guide orient="horz" pos="2592"/>
        <p:guide pos="3006"/>
        <p:guide pos="239"/>
        <p:guide pos="8449"/>
        <p:guide orient="horz" pos="392"/>
        <p:guide orient="horz" pos="5041"/>
        <p:guide pos="8109"/>
        <p:guide orient="horz" pos="1186"/>
        <p:guide orient="horz" pos="4928"/>
        <p:guide pos="9220"/>
        <p:guide pos="6952"/>
        <p:guide orient="horz" pos="1322"/>
        <p:guide pos="3346"/>
        <p:guide pos="6113"/>
        <p:guide orient="horz" pos="2116"/>
        <p:guide orient="horz" pos="1072"/>
        <p:guide orient="horz" pos="1753"/>
        <p:guide orient="horz" pos="2547"/>
        <p:guide orient="horz" pos="3340"/>
        <p:guide orient="horz" pos="4157"/>
        <p:guide pos="3663"/>
        <p:guide pos="647"/>
        <p:guide orient="horz" pos="2819"/>
        <p:guide pos="8948"/>
        <p:guide pos="4933"/>
        <p:guide orient="horz" pos="687"/>
        <p:guide pos="2779"/>
        <p:guide pos="2212"/>
        <p:guide orient="horz" pos="2048"/>
        <p:guide pos="4412"/>
        <p:guide pos="6498"/>
        <p:guide orient="horz" pos="2297"/>
        <p:guide orient="horz" pos="3726"/>
        <p:guide orient="horz" pos="3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1346836"/>
            <a:ext cx="113157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4322446"/>
            <a:ext cx="113157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51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1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438150"/>
            <a:ext cx="3253264" cy="69742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438150"/>
            <a:ext cx="9571196" cy="697420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4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4" y="2051686"/>
            <a:ext cx="13013055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4" y="5507356"/>
            <a:ext cx="13013055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42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2190750"/>
            <a:ext cx="6412230" cy="52216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2190750"/>
            <a:ext cx="6412230" cy="52216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50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438150"/>
            <a:ext cx="13013055" cy="159067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8" y="2017396"/>
            <a:ext cx="6382761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8" y="3006090"/>
            <a:ext cx="6382761" cy="44215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2017396"/>
            <a:ext cx="6414195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3006090"/>
            <a:ext cx="6414195" cy="44215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27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1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48640"/>
            <a:ext cx="4866143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1184911"/>
            <a:ext cx="7638098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468880"/>
            <a:ext cx="4866143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4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48640"/>
            <a:ext cx="4866143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1184911"/>
            <a:ext cx="7638098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468880"/>
            <a:ext cx="4866143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1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438150"/>
            <a:ext cx="13013055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2190750"/>
            <a:ext cx="13013055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7627621"/>
            <a:ext cx="339471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1EA65-23DC-4FE3-83DE-C7CCA34346E7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7627621"/>
            <a:ext cx="50920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7627621"/>
            <a:ext cx="339471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3BAB-88CA-44CE-A591-A49427298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7AE328-E3DB-450D-8493-54930E50680F}"/>
              </a:ext>
            </a:extLst>
          </p:cNvPr>
          <p:cNvSpPr txBox="1"/>
          <p:nvPr/>
        </p:nvSpPr>
        <p:spPr>
          <a:xfrm>
            <a:off x="1269523" y="1198265"/>
            <a:ext cx="13092046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400" spc="300" dirty="0">
                <a:solidFill>
                  <a:schemeClr val="bg1">
                    <a:lumMod val="85000"/>
                  </a:schemeClr>
                </a:solidFill>
                <a:latin typeface="Roboto Slab Black" pitchFamily="2" charset="0"/>
                <a:ea typeface="Roboto Slab Black" pitchFamily="2" charset="0"/>
              </a:rPr>
              <a:t>2022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9FFC2D-9B13-4416-9BE3-1AD9F3D31A92}"/>
              </a:ext>
            </a:extLst>
          </p:cNvPr>
          <p:cNvSpPr txBox="1"/>
          <p:nvPr/>
        </p:nvSpPr>
        <p:spPr>
          <a:xfrm>
            <a:off x="-523307" y="814944"/>
            <a:ext cx="166777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800" spc="900" dirty="0">
                <a:solidFill>
                  <a:srgbClr val="F17B7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CALENDÁRIO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707CC5-46EB-49B4-9B35-2BC0E0178B7D}"/>
              </a:ext>
            </a:extLst>
          </p:cNvPr>
          <p:cNvSpPr/>
          <p:nvPr/>
        </p:nvSpPr>
        <p:spPr>
          <a:xfrm>
            <a:off x="3661500" y="-14508"/>
            <a:ext cx="7985068" cy="63680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66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4A5C524-A243-4C91-8953-3271F67DED10}"/>
              </a:ext>
            </a:extLst>
          </p:cNvPr>
          <p:cNvSpPr/>
          <p:nvPr/>
        </p:nvSpPr>
        <p:spPr>
          <a:xfrm>
            <a:off x="5034579" y="0"/>
            <a:ext cx="5034579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992A05-9B07-4D52-A7F5-316AF367D436}"/>
              </a:ext>
            </a:extLst>
          </p:cNvPr>
          <p:cNvSpPr txBox="1"/>
          <p:nvPr/>
        </p:nvSpPr>
        <p:spPr>
          <a:xfrm>
            <a:off x="139849" y="1014125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JULHO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A801322-CCD1-48C7-B235-CC6F8EE1F882}"/>
              </a:ext>
            </a:extLst>
          </p:cNvPr>
          <p:cNvSpPr/>
          <p:nvPr/>
        </p:nvSpPr>
        <p:spPr>
          <a:xfrm>
            <a:off x="9035440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C5A71F-6061-42A5-BE26-0A1F18161812}"/>
              </a:ext>
            </a:extLst>
          </p:cNvPr>
          <p:cNvSpPr txBox="1"/>
          <p:nvPr/>
        </p:nvSpPr>
        <p:spPr>
          <a:xfrm>
            <a:off x="5112849" y="1014124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AGOSTO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67FC94-337B-4965-9673-AF1D91F22AE3}"/>
              </a:ext>
            </a:extLst>
          </p:cNvPr>
          <p:cNvSpPr txBox="1"/>
          <p:nvPr/>
        </p:nvSpPr>
        <p:spPr>
          <a:xfrm>
            <a:off x="10230523" y="1014123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SETEMBRO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00DD822-45C2-4889-9E44-F2FF9087DF95}"/>
              </a:ext>
            </a:extLst>
          </p:cNvPr>
          <p:cNvSpPr/>
          <p:nvPr/>
        </p:nvSpPr>
        <p:spPr>
          <a:xfrm>
            <a:off x="4000861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0E8A4A9-1E5F-46DB-ADCF-AB88CAF9440C}"/>
              </a:ext>
            </a:extLst>
          </p:cNvPr>
          <p:cNvCxnSpPr>
            <a:cxnSpLocks/>
          </p:cNvCxnSpPr>
          <p:nvPr/>
        </p:nvCxnSpPr>
        <p:spPr>
          <a:xfrm>
            <a:off x="23625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31D05C1-2CDE-464F-A048-93DAE7DFDA8A}"/>
              </a:ext>
            </a:extLst>
          </p:cNvPr>
          <p:cNvCxnSpPr>
            <a:cxnSpLocks/>
          </p:cNvCxnSpPr>
          <p:nvPr/>
        </p:nvCxnSpPr>
        <p:spPr>
          <a:xfrm>
            <a:off x="5273730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CE41C94-F213-4EED-B357-E219BB257C33}"/>
              </a:ext>
            </a:extLst>
          </p:cNvPr>
          <p:cNvCxnSpPr>
            <a:cxnSpLocks/>
          </p:cNvCxnSpPr>
          <p:nvPr/>
        </p:nvCxnSpPr>
        <p:spPr>
          <a:xfrm>
            <a:off x="1031120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53A3D7AF-30E9-481A-A26C-E42A73283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72000"/>
              </p:ext>
            </p:extLst>
          </p:nvPr>
        </p:nvGraphicFramePr>
        <p:xfrm>
          <a:off x="139849" y="1882775"/>
          <a:ext cx="4733365" cy="395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59160" marR="0" marT="31552" marB="315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59160" marR="0" marT="31552" marB="315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59160" marR="0" marT="31552" marB="315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59160" marR="0" marT="31552" marB="315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59160" marR="0" marT="31552" marB="315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59160" marR="0" marT="31552" marB="315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59160" marR="0" marT="31552" marB="315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63104" marR="63104" marT="26293" marB="26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E96549C7-5DE1-4220-BE86-6A4EBBEF2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53207"/>
              </p:ext>
            </p:extLst>
          </p:nvPr>
        </p:nvGraphicFramePr>
        <p:xfrm>
          <a:off x="5061946" y="1882774"/>
          <a:ext cx="4921147" cy="395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61873" marR="0" marT="32998" marB="329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61873" marR="0" marT="32998" marB="329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61873" marR="0" marT="32998" marB="329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61873" marR="0" marT="32998" marB="329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61873" marR="0" marT="32998" marB="329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61873" marR="0" marT="32998" marB="329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61873" marR="0" marT="32998" marB="329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5998" marR="65998" marT="27498" marB="27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5AB21EC9-234A-4602-A0DA-C28FA0F38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70377"/>
              </p:ext>
            </p:extLst>
          </p:nvPr>
        </p:nvGraphicFramePr>
        <p:xfrm>
          <a:off x="10230524" y="1882774"/>
          <a:ext cx="4620819" cy="396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7334" marR="0" marT="25244" marB="25244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7334" marR="0" marT="25244" marB="25244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7334" marR="0" marT="25244" marB="25244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7334" marR="0" marT="25244" marB="25244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7334" marR="0" marT="25244" marB="25244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7334" marR="0" marT="25244" marB="25244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7334" marR="0" marT="25244" marB="252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50490" marR="50490" marT="21037" marB="2103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50490" marR="50490" marT="21037" marB="21037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50490" marR="50490" marT="21037" marB="2103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50490" marR="50490" marT="21037" marB="2103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50490" marR="50490" marT="21037" marB="2103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50490" marR="50490" marT="21037" marB="210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490" marR="50490" marT="21037" marB="2103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98A58E28-36C5-4525-80AE-B2C9ADE5D710}"/>
              </a:ext>
            </a:extLst>
          </p:cNvPr>
          <p:cNvSpPr txBox="1"/>
          <p:nvPr/>
        </p:nvSpPr>
        <p:spPr>
          <a:xfrm>
            <a:off x="5273730" y="6480242"/>
            <a:ext cx="4204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>
                  <a:solidFill>
                    <a:schemeClr val="bg2">
                      <a:lumMod val="75000"/>
                      <a:alpha val="42000"/>
                    </a:schemeClr>
                  </a:solidFill>
                </a:ln>
                <a:noFill/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987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4A5C524-A243-4C91-8953-3271F67DED10}"/>
              </a:ext>
            </a:extLst>
          </p:cNvPr>
          <p:cNvSpPr/>
          <p:nvPr/>
        </p:nvSpPr>
        <p:spPr>
          <a:xfrm>
            <a:off x="5034579" y="0"/>
            <a:ext cx="5034579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992A05-9B07-4D52-A7F5-316AF367D436}"/>
              </a:ext>
            </a:extLst>
          </p:cNvPr>
          <p:cNvSpPr txBox="1"/>
          <p:nvPr/>
        </p:nvSpPr>
        <p:spPr>
          <a:xfrm>
            <a:off x="139849" y="1014125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OUTUBRO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A801322-CCD1-48C7-B235-CC6F8EE1F882}"/>
              </a:ext>
            </a:extLst>
          </p:cNvPr>
          <p:cNvSpPr/>
          <p:nvPr/>
        </p:nvSpPr>
        <p:spPr>
          <a:xfrm>
            <a:off x="9035440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C5A71F-6061-42A5-BE26-0A1F18161812}"/>
              </a:ext>
            </a:extLst>
          </p:cNvPr>
          <p:cNvSpPr txBox="1"/>
          <p:nvPr/>
        </p:nvSpPr>
        <p:spPr>
          <a:xfrm>
            <a:off x="5112849" y="1014124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NOVEMBRO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67FC94-337B-4965-9673-AF1D91F22AE3}"/>
              </a:ext>
            </a:extLst>
          </p:cNvPr>
          <p:cNvSpPr txBox="1"/>
          <p:nvPr/>
        </p:nvSpPr>
        <p:spPr>
          <a:xfrm>
            <a:off x="10230523" y="1014123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DEZEMBRO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00DD822-45C2-4889-9E44-F2FF9087DF95}"/>
              </a:ext>
            </a:extLst>
          </p:cNvPr>
          <p:cNvSpPr/>
          <p:nvPr/>
        </p:nvSpPr>
        <p:spPr>
          <a:xfrm>
            <a:off x="4000861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0E8A4A9-1E5F-46DB-ADCF-AB88CAF9440C}"/>
              </a:ext>
            </a:extLst>
          </p:cNvPr>
          <p:cNvCxnSpPr>
            <a:cxnSpLocks/>
          </p:cNvCxnSpPr>
          <p:nvPr/>
        </p:nvCxnSpPr>
        <p:spPr>
          <a:xfrm>
            <a:off x="23625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31D05C1-2CDE-464F-A048-93DAE7DFDA8A}"/>
              </a:ext>
            </a:extLst>
          </p:cNvPr>
          <p:cNvCxnSpPr>
            <a:cxnSpLocks/>
          </p:cNvCxnSpPr>
          <p:nvPr/>
        </p:nvCxnSpPr>
        <p:spPr>
          <a:xfrm>
            <a:off x="5273730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CE41C94-F213-4EED-B357-E219BB257C33}"/>
              </a:ext>
            </a:extLst>
          </p:cNvPr>
          <p:cNvCxnSpPr>
            <a:cxnSpLocks/>
          </p:cNvCxnSpPr>
          <p:nvPr/>
        </p:nvCxnSpPr>
        <p:spPr>
          <a:xfrm>
            <a:off x="1031120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4156852D-0B69-4256-8D07-7D9BEF52A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56987"/>
              </p:ext>
            </p:extLst>
          </p:nvPr>
        </p:nvGraphicFramePr>
        <p:xfrm>
          <a:off x="169095" y="1848852"/>
          <a:ext cx="4726869" cy="465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66025" marR="0" marT="35213" marB="352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66025" marR="0" marT="35213" marB="352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66025" marR="0" marT="35213" marB="352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66025" marR="0" marT="35213" marB="352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66025" marR="0" marT="35213" marB="352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66025" marR="0" marT="35213" marB="352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66025" marR="0" marT="35213" marB="352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04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7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1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2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0426" marR="70426" marT="29344" marB="293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293046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2FB3C7AC-33F2-44A3-B088-D46B8D2BE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93719"/>
              </p:ext>
            </p:extLst>
          </p:nvPr>
        </p:nvGraphicFramePr>
        <p:xfrm>
          <a:off x="5131398" y="1882775"/>
          <a:ext cx="4808671" cy="3924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5447" marR="0" marT="24238" marB="24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5447" marR="0" marT="24238" marB="24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5447" marR="0" marT="24238" marB="24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5447" marR="0" marT="24238" marB="24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5447" marR="0" marT="24238" marB="24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5447" marR="0" marT="24238" marB="24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5447" marR="0" marT="24238" marB="24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476" marR="48476" marT="20198" marB="201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01E0E54F-4615-43E2-A2EA-BF5E92E15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08555"/>
              </p:ext>
            </p:extLst>
          </p:nvPr>
        </p:nvGraphicFramePr>
        <p:xfrm>
          <a:off x="10230523" y="1899820"/>
          <a:ext cx="4620819" cy="392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69148" marR="0" marT="36878" marB="368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69148" marR="0" marT="36878" marB="368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69148" marR="0" marT="36878" marB="368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69148" marR="0" marT="36878" marB="368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69148" marR="0" marT="36878" marB="368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69148" marR="0" marT="36878" marB="368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69148" marR="0" marT="36878" marB="368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6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73757" marR="73757" marT="30732" marB="307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A8F84D-476E-4621-B011-7D0C48AF64FC}"/>
              </a:ext>
            </a:extLst>
          </p:cNvPr>
          <p:cNvSpPr txBox="1"/>
          <p:nvPr/>
        </p:nvSpPr>
        <p:spPr>
          <a:xfrm>
            <a:off x="5273730" y="6480242"/>
            <a:ext cx="4204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>
                  <a:solidFill>
                    <a:schemeClr val="bg2">
                      <a:lumMod val="75000"/>
                      <a:alpha val="42000"/>
                    </a:schemeClr>
                  </a:solidFill>
                </a:ln>
                <a:noFill/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8833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9AC16D3-EE31-4C6C-9169-D95E2DE0749E}"/>
              </a:ext>
            </a:extLst>
          </p:cNvPr>
          <p:cNvSpPr txBox="1"/>
          <p:nvPr/>
        </p:nvSpPr>
        <p:spPr>
          <a:xfrm>
            <a:off x="3594201" y="1904631"/>
            <a:ext cx="848982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300" dirty="0">
                <a:solidFill>
                  <a:schemeClr val="bg1">
                    <a:lumMod val="95000"/>
                  </a:schemeClr>
                </a:solidFill>
                <a:latin typeface="Roboto Slab Black" pitchFamily="2" charset="0"/>
                <a:ea typeface="Roboto Slab Black" pitchFamily="2" charset="0"/>
              </a:rPr>
              <a:t>MESES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6A524B-7614-48C5-9260-D12703A4605B}"/>
              </a:ext>
            </a:extLst>
          </p:cNvPr>
          <p:cNvSpPr txBox="1"/>
          <p:nvPr/>
        </p:nvSpPr>
        <p:spPr>
          <a:xfrm>
            <a:off x="3827467" y="1259166"/>
            <a:ext cx="803617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900" dirty="0">
                <a:solidFill>
                  <a:srgbClr val="F17B7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MESES</a:t>
            </a:r>
          </a:p>
        </p:txBody>
      </p:sp>
    </p:spTree>
    <p:extLst>
      <p:ext uri="{BB962C8B-B14F-4D97-AF65-F5344CB8AC3E}">
        <p14:creationId xmlns:p14="http://schemas.microsoft.com/office/powerpoint/2010/main" val="24799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44506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9999785" y="317426"/>
            <a:ext cx="3020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JANEIRO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50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22342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9319851" y="317426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FEVEREIRO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60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76742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10410090" y="317426"/>
            <a:ext cx="261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MARÇO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97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09411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10890733" y="317426"/>
            <a:ext cx="208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ABRIL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10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52376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11054855" y="317426"/>
            <a:ext cx="1925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MAIO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38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85148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10515597" y="317426"/>
            <a:ext cx="2483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JUNHO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20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50138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10632827" y="317426"/>
            <a:ext cx="2366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JULHO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96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9AC16D3-EE31-4C6C-9169-D95E2DE0749E}"/>
              </a:ext>
            </a:extLst>
          </p:cNvPr>
          <p:cNvSpPr txBox="1"/>
          <p:nvPr/>
        </p:nvSpPr>
        <p:spPr>
          <a:xfrm>
            <a:off x="3249124" y="1904631"/>
            <a:ext cx="859882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300" dirty="0">
                <a:solidFill>
                  <a:schemeClr val="bg1">
                    <a:lumMod val="95000"/>
                  </a:schemeClr>
                </a:solidFill>
                <a:latin typeface="Roboto Slab Black" pitchFamily="2" charset="0"/>
                <a:ea typeface="Roboto Slab Black" pitchFamily="2" charset="0"/>
              </a:rPr>
              <a:t>ANUAL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6A524B-7614-48C5-9260-D12703A4605B}"/>
              </a:ext>
            </a:extLst>
          </p:cNvPr>
          <p:cNvSpPr txBox="1"/>
          <p:nvPr/>
        </p:nvSpPr>
        <p:spPr>
          <a:xfrm>
            <a:off x="3316040" y="1259166"/>
            <a:ext cx="793518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900" dirty="0">
                <a:solidFill>
                  <a:srgbClr val="F17B7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ANUAL</a:t>
            </a:r>
          </a:p>
        </p:txBody>
      </p:sp>
    </p:spTree>
    <p:extLst>
      <p:ext uri="{BB962C8B-B14F-4D97-AF65-F5344CB8AC3E}">
        <p14:creationId xmlns:p14="http://schemas.microsoft.com/office/powerpoint/2010/main" val="294673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08837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10105292" y="317426"/>
            <a:ext cx="291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AGOSTO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44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3636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9237790" y="317426"/>
            <a:ext cx="3759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SETEMBRO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81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59941"/>
              </p:ext>
            </p:extLst>
          </p:nvPr>
        </p:nvGraphicFramePr>
        <p:xfrm>
          <a:off x="1633672" y="1322818"/>
          <a:ext cx="11820256" cy="7034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4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6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7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9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29304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9659818" y="317426"/>
            <a:ext cx="3334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OUTUBRO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33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51587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9073668" y="317426"/>
            <a:ext cx="3946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NOVEMBRO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59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79B6D9-D1B6-4614-926B-7CC0EDD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57053"/>
              </p:ext>
            </p:extLst>
          </p:nvPr>
        </p:nvGraphicFramePr>
        <p:xfrm>
          <a:off x="1633672" y="1322818"/>
          <a:ext cx="11820256" cy="66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DOM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SEG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TER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QUA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QUI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SAB</a:t>
                      </a:r>
                      <a:endParaRPr lang="en-US" sz="2200" b="1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8320" marR="0" marT="63103" marB="631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126208" marR="126208" marT="52586" marB="52586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126208" marR="126208" marT="52586" marB="5258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126208" marR="126208" marT="52586" marB="525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61BF4F-A2B1-42A7-AD21-C7CD56435D6D}"/>
              </a:ext>
            </a:extLst>
          </p:cNvPr>
          <p:cNvSpPr txBox="1"/>
          <p:nvPr/>
        </p:nvSpPr>
        <p:spPr>
          <a:xfrm>
            <a:off x="9073668" y="317426"/>
            <a:ext cx="3789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DEZEMBRO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39C12B-3532-4710-8FDD-C1FC3F918FB5}"/>
              </a:ext>
            </a:extLst>
          </p:cNvPr>
          <p:cNvCxnSpPr/>
          <p:nvPr/>
        </p:nvCxnSpPr>
        <p:spPr>
          <a:xfrm>
            <a:off x="2215662" y="2039815"/>
            <a:ext cx="10668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00D44DDE-4130-4067-B428-FBAA79E6D6FB}"/>
              </a:ext>
            </a:extLst>
          </p:cNvPr>
          <p:cNvSpPr/>
          <p:nvPr/>
        </p:nvSpPr>
        <p:spPr>
          <a:xfrm>
            <a:off x="13020164" y="0"/>
            <a:ext cx="2067436" cy="1322818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39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7AE328-E3DB-450D-8493-54930E50680F}"/>
              </a:ext>
            </a:extLst>
          </p:cNvPr>
          <p:cNvSpPr txBox="1"/>
          <p:nvPr/>
        </p:nvSpPr>
        <p:spPr>
          <a:xfrm>
            <a:off x="1009204" y="729258"/>
            <a:ext cx="648607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400" spc="300" dirty="0">
                <a:solidFill>
                  <a:schemeClr val="bg1">
                    <a:lumMod val="85000"/>
                  </a:schemeClr>
                </a:solidFill>
                <a:latin typeface="Roboto Slab Black" pitchFamily="2" charset="0"/>
                <a:ea typeface="Roboto Slab Black" pitchFamily="2" charset="0"/>
              </a:rPr>
              <a:t>2022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9FFC2D-9B13-4416-9BE3-1AD9F3D31A92}"/>
              </a:ext>
            </a:extLst>
          </p:cNvPr>
          <p:cNvSpPr txBox="1"/>
          <p:nvPr/>
        </p:nvSpPr>
        <p:spPr>
          <a:xfrm>
            <a:off x="-702185" y="622300"/>
            <a:ext cx="10227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spc="900" dirty="0">
                <a:solidFill>
                  <a:srgbClr val="F17B7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CALENDÁRIO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707CC5-46EB-49B4-9B35-2BC0E0178B7D}"/>
              </a:ext>
            </a:extLst>
          </p:cNvPr>
          <p:cNvSpPr/>
          <p:nvPr/>
        </p:nvSpPr>
        <p:spPr>
          <a:xfrm>
            <a:off x="2247928" y="0"/>
            <a:ext cx="4327468" cy="511813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E9F2DC-8617-4271-8831-C0064C15EFE7}"/>
              </a:ext>
            </a:extLst>
          </p:cNvPr>
          <p:cNvSpPr txBox="1"/>
          <p:nvPr/>
        </p:nvSpPr>
        <p:spPr>
          <a:xfrm>
            <a:off x="5684590" y="3908347"/>
            <a:ext cx="481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kern="1600" spc="600" dirty="0">
                <a:ln w="19050">
                  <a:noFill/>
                </a:ln>
                <a:solidFill>
                  <a:srgbClr val="F17B7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DESENVOLVIDO POR</a:t>
            </a:r>
            <a:endParaRPr lang="pt-BR" sz="2000" kern="1600" spc="-300" dirty="0">
              <a:ln w="19050">
                <a:noFill/>
              </a:ln>
              <a:solidFill>
                <a:srgbClr val="F17B7B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71AB961-F5FB-4368-8E2F-C942231DF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4809" y="4610183"/>
            <a:ext cx="1896329" cy="11064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85B9DC-AE71-4672-BF0E-83C8697057E4}"/>
              </a:ext>
            </a:extLst>
          </p:cNvPr>
          <p:cNvSpPr txBox="1"/>
          <p:nvPr/>
        </p:nvSpPr>
        <p:spPr>
          <a:xfrm>
            <a:off x="8273276" y="4610183"/>
            <a:ext cx="2504467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t-BR" kern="1600" dirty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Apresentações</a:t>
            </a:r>
          </a:p>
          <a:p>
            <a:pPr>
              <a:lnSpc>
                <a:spcPts val="2500"/>
              </a:lnSpc>
            </a:pPr>
            <a:r>
              <a:rPr lang="pt-BR" kern="1600" dirty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Treinamentos</a:t>
            </a:r>
          </a:p>
          <a:p>
            <a:pPr>
              <a:lnSpc>
                <a:spcPts val="2500"/>
              </a:lnSpc>
            </a:pPr>
            <a:r>
              <a:rPr lang="pt-BR" kern="1600" dirty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Consultoria</a:t>
            </a:r>
          </a:p>
        </p:txBody>
      </p:sp>
      <p:sp>
        <p:nvSpPr>
          <p:cNvPr id="8" name="Google Shape;4176;p46">
            <a:extLst>
              <a:ext uri="{FF2B5EF4-FFF2-40B4-BE49-F238E27FC236}">
                <a16:creationId xmlns:a16="http://schemas.microsoft.com/office/drawing/2014/main" id="{9C8E67DB-2F7C-4481-8F68-85690763ACBA}"/>
              </a:ext>
            </a:extLst>
          </p:cNvPr>
          <p:cNvSpPr/>
          <p:nvPr/>
        </p:nvSpPr>
        <p:spPr>
          <a:xfrm>
            <a:off x="8468808" y="5918734"/>
            <a:ext cx="316144" cy="203772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2331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4133BA-0907-4091-92F1-A9E2A9FB4455}"/>
              </a:ext>
            </a:extLst>
          </p:cNvPr>
          <p:cNvSpPr txBox="1"/>
          <p:nvPr/>
        </p:nvSpPr>
        <p:spPr>
          <a:xfrm>
            <a:off x="8960161" y="5835954"/>
            <a:ext cx="30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kern="1600" dirty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contato@showon.com.br</a:t>
            </a:r>
          </a:p>
        </p:txBody>
      </p:sp>
      <p:grpSp>
        <p:nvGrpSpPr>
          <p:cNvPr id="10" name="Google Shape;6005;p50">
            <a:extLst>
              <a:ext uri="{FF2B5EF4-FFF2-40B4-BE49-F238E27FC236}">
                <a16:creationId xmlns:a16="http://schemas.microsoft.com/office/drawing/2014/main" id="{98C747D7-BB71-4C63-AC3B-A290DB3237E9}"/>
              </a:ext>
            </a:extLst>
          </p:cNvPr>
          <p:cNvGrpSpPr/>
          <p:nvPr/>
        </p:nvGrpSpPr>
        <p:grpSpPr>
          <a:xfrm>
            <a:off x="8448924" y="6303019"/>
            <a:ext cx="343835" cy="269608"/>
            <a:chOff x="-41694200" y="2382950"/>
            <a:chExt cx="317425" cy="248900"/>
          </a:xfrm>
          <a:solidFill>
            <a:srgbClr val="23313F"/>
          </a:solidFill>
        </p:grpSpPr>
        <p:sp>
          <p:nvSpPr>
            <p:cNvPr id="11" name="Google Shape;6006;p50">
              <a:extLst>
                <a:ext uri="{FF2B5EF4-FFF2-40B4-BE49-F238E27FC236}">
                  <a16:creationId xmlns:a16="http://schemas.microsoft.com/office/drawing/2014/main" id="{FEC4E920-81E6-4A69-886A-6EE268D9ACA8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07;p50">
              <a:extLst>
                <a:ext uri="{FF2B5EF4-FFF2-40B4-BE49-F238E27FC236}">
                  <a16:creationId xmlns:a16="http://schemas.microsoft.com/office/drawing/2014/main" id="{25BF7616-62BA-4DB4-96AA-4C269CC4020A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15E9F1-51CB-41F8-AE3F-25B4FCCC4FB1}"/>
              </a:ext>
            </a:extLst>
          </p:cNvPr>
          <p:cNvSpPr txBox="1"/>
          <p:nvPr/>
        </p:nvSpPr>
        <p:spPr>
          <a:xfrm>
            <a:off x="8964799" y="6220241"/>
            <a:ext cx="30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kern="1600" dirty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</a:t>
            </a:r>
            <a:r>
              <a:rPr lang="pt-BR" kern="1600" dirty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showon.com.br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6C8BBC3-76E6-4FEC-B704-F2A34ED6E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299" y="6696423"/>
            <a:ext cx="269608" cy="26960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ACFF28-E880-4B08-A08C-B8116834D57C}"/>
              </a:ext>
            </a:extLst>
          </p:cNvPr>
          <p:cNvSpPr txBox="1"/>
          <p:nvPr/>
        </p:nvSpPr>
        <p:spPr>
          <a:xfrm>
            <a:off x="8977679" y="6632234"/>
            <a:ext cx="30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kern="1600" dirty="0" err="1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showonapresentacoes</a:t>
            </a:r>
            <a:endParaRPr lang="pt-BR" kern="1600" dirty="0">
              <a:ln w="190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ixaDeTexto 48">
            <a:extLst>
              <a:ext uri="{FF2B5EF4-FFF2-40B4-BE49-F238E27FC236}">
                <a16:creationId xmlns:a16="http://schemas.microsoft.com/office/drawing/2014/main" id="{6393492D-E726-4D6D-9E00-32EA231920BB}"/>
              </a:ext>
            </a:extLst>
          </p:cNvPr>
          <p:cNvSpPr txBox="1"/>
          <p:nvPr/>
        </p:nvSpPr>
        <p:spPr>
          <a:xfrm rot="16200000">
            <a:off x="-1454690" y="2696303"/>
            <a:ext cx="4204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>
                  <a:solidFill>
                    <a:schemeClr val="bg2">
                      <a:lumMod val="75000"/>
                      <a:alpha val="42000"/>
                    </a:schemeClr>
                  </a:solidFill>
                </a:ln>
                <a:noFill/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C814616-544F-43D2-92F6-1BF4A2CE7836}"/>
              </a:ext>
            </a:extLst>
          </p:cNvPr>
          <p:cNvSpPr/>
          <p:nvPr/>
        </p:nvSpPr>
        <p:spPr>
          <a:xfrm>
            <a:off x="11006470" y="0"/>
            <a:ext cx="3530019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438FDE7C-AD18-488E-94E6-0448AA5C1849}"/>
              </a:ext>
            </a:extLst>
          </p:cNvPr>
          <p:cNvSpPr/>
          <p:nvPr/>
        </p:nvSpPr>
        <p:spPr>
          <a:xfrm>
            <a:off x="4150346" y="0"/>
            <a:ext cx="3602311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E1159C-B03A-4F2A-BAAF-6D15BED20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56756"/>
              </p:ext>
            </p:extLst>
          </p:nvPr>
        </p:nvGraphicFramePr>
        <p:xfrm>
          <a:off x="1297656" y="978168"/>
          <a:ext cx="2556792" cy="1828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DOM</a:t>
                      </a:r>
                      <a:endParaRPr lang="en-US" sz="9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23021" marR="0" marT="12278" marB="12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SEG</a:t>
                      </a:r>
                      <a:endParaRPr lang="en-US" sz="9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23021" marR="0" marT="12278" marB="12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TER</a:t>
                      </a:r>
                      <a:endParaRPr lang="en-US" sz="9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23021" marR="0" marT="12278" marB="12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QUA</a:t>
                      </a:r>
                      <a:endParaRPr lang="en-US" sz="9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23021" marR="0" marT="12278" marB="12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QUI</a:t>
                      </a:r>
                      <a:endParaRPr lang="en-US" sz="9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23021" marR="0" marT="12278" marB="12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SEX</a:t>
                      </a:r>
                      <a:endParaRPr lang="en-US" sz="9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23021" marR="0" marT="12278" marB="12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SAB</a:t>
                      </a:r>
                      <a:endParaRPr lang="en-US" sz="9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23021" marR="0" marT="12278" marB="12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7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24556" marR="24556" marT="10232" marB="10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765C5A8-200A-487A-8F78-49609E079B31}"/>
              </a:ext>
            </a:extLst>
          </p:cNvPr>
          <p:cNvSpPr txBox="1"/>
          <p:nvPr/>
        </p:nvSpPr>
        <p:spPr>
          <a:xfrm>
            <a:off x="1245759" y="334483"/>
            <a:ext cx="179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JANEIRO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8E2F707-B660-4B80-98EE-2FDFDF33D218}"/>
              </a:ext>
            </a:extLst>
          </p:cNvPr>
          <p:cNvCxnSpPr>
            <a:cxnSpLocks/>
          </p:cNvCxnSpPr>
          <p:nvPr/>
        </p:nvCxnSpPr>
        <p:spPr>
          <a:xfrm>
            <a:off x="1361355" y="801745"/>
            <a:ext cx="2448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4492B0F4-C754-47B0-8D7B-785CCA20D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33178"/>
              </p:ext>
            </p:extLst>
          </p:nvPr>
        </p:nvGraphicFramePr>
        <p:xfrm>
          <a:off x="4754563" y="978168"/>
          <a:ext cx="2592002" cy="1801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9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22218" marR="0" marT="11849" marB="11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22218" marR="0" marT="11849" marB="11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22218" marR="0" marT="11849" marB="11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22218" marR="0" marT="11849" marB="11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22218" marR="0" marT="11849" marB="11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22218" marR="0" marT="11849" marB="11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22218" marR="0" marT="11849" marB="11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4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5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6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7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8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9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10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11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12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13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14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15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16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17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18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19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20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21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22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23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24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25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26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27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28</a:t>
                      </a: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23699" marR="23699" marT="9874" marB="98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870F1397-4FF9-407D-AE65-233C66447623}"/>
              </a:ext>
            </a:extLst>
          </p:cNvPr>
          <p:cNvSpPr txBox="1"/>
          <p:nvPr/>
        </p:nvSpPr>
        <p:spPr>
          <a:xfrm>
            <a:off x="4658723" y="337824"/>
            <a:ext cx="20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FEVEREIRO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3D10829-3136-48CC-9DB7-0B99C4948848}"/>
              </a:ext>
            </a:extLst>
          </p:cNvPr>
          <p:cNvCxnSpPr>
            <a:cxnSpLocks/>
          </p:cNvCxnSpPr>
          <p:nvPr/>
        </p:nvCxnSpPr>
        <p:spPr>
          <a:xfrm>
            <a:off x="4754562" y="792027"/>
            <a:ext cx="2592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BF3466D6-BB17-4590-818B-3D69FC0CA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32242"/>
              </p:ext>
            </p:extLst>
          </p:nvPr>
        </p:nvGraphicFramePr>
        <p:xfrm>
          <a:off x="8093036" y="963262"/>
          <a:ext cx="2556001" cy="1805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9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1989" marR="0" marT="17060" marB="17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1989" marR="0" marT="17060" marB="17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1989" marR="0" marT="17060" marB="17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1989" marR="0" marT="17060" marB="17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1989" marR="0" marT="17060" marB="17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1989" marR="0" marT="17060" marB="17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1989" marR="0" marT="17060" marB="17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93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4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5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93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6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7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8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9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10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11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12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93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13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14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15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16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17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18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19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93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20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21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22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23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24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25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26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93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27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28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29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30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31</a:t>
                      </a: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4122" marR="34122" marT="14217" marB="142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B44700-2424-4063-A59C-478C443216D8}"/>
              </a:ext>
            </a:extLst>
          </p:cNvPr>
          <p:cNvSpPr txBox="1"/>
          <p:nvPr/>
        </p:nvSpPr>
        <p:spPr>
          <a:xfrm>
            <a:off x="8085329" y="329139"/>
            <a:ext cx="161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MARÇO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B89097E-4F93-49CA-A96F-5781A52447B0}"/>
              </a:ext>
            </a:extLst>
          </p:cNvPr>
          <p:cNvCxnSpPr>
            <a:cxnSpLocks/>
          </p:cNvCxnSpPr>
          <p:nvPr/>
        </p:nvCxnSpPr>
        <p:spPr>
          <a:xfrm>
            <a:off x="8136857" y="790803"/>
            <a:ext cx="2520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F890F8-9D80-4D02-8FBD-3DC93DDCF6DD}"/>
              </a:ext>
            </a:extLst>
          </p:cNvPr>
          <p:cNvSpPr txBox="1"/>
          <p:nvPr/>
        </p:nvSpPr>
        <p:spPr>
          <a:xfrm>
            <a:off x="11280062" y="293971"/>
            <a:ext cx="126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ABRIL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288E534-2ABC-4788-87C9-1EE93608F0EF}"/>
              </a:ext>
            </a:extLst>
          </p:cNvPr>
          <p:cNvCxnSpPr>
            <a:cxnSpLocks/>
          </p:cNvCxnSpPr>
          <p:nvPr/>
        </p:nvCxnSpPr>
        <p:spPr>
          <a:xfrm>
            <a:off x="11352859" y="787450"/>
            <a:ext cx="2448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FFDE18DD-321B-4843-8234-3C4A09F4C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38167"/>
              </p:ext>
            </p:extLst>
          </p:nvPr>
        </p:nvGraphicFramePr>
        <p:xfrm>
          <a:off x="11322114" y="963865"/>
          <a:ext cx="2556001" cy="1897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19539" marR="0" marT="10421" marB="104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19539" marR="0" marT="10421" marB="104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19539" marR="0" marT="10421" marB="104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19539" marR="0" marT="10421" marB="104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19539" marR="0" marT="10421" marB="104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19539" marR="0" marT="10421" marB="104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19539" marR="0" marT="10421" marB="104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20842" marR="20842" marT="8684" marB="86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AFB22F-B519-4875-8DD3-60FC64D52418}"/>
              </a:ext>
            </a:extLst>
          </p:cNvPr>
          <p:cNvSpPr txBox="1"/>
          <p:nvPr/>
        </p:nvSpPr>
        <p:spPr>
          <a:xfrm>
            <a:off x="1277698" y="2864445"/>
            <a:ext cx="143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MAIO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BC17CB2-FF06-437E-B71F-A2F635ECD617}"/>
              </a:ext>
            </a:extLst>
          </p:cNvPr>
          <p:cNvCxnSpPr>
            <a:cxnSpLocks/>
          </p:cNvCxnSpPr>
          <p:nvPr/>
        </p:nvCxnSpPr>
        <p:spPr>
          <a:xfrm>
            <a:off x="1370012" y="3326109"/>
            <a:ext cx="248400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9338B953-4800-4B1D-999A-20BCBDD00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02085"/>
              </p:ext>
            </p:extLst>
          </p:nvPr>
        </p:nvGraphicFramePr>
        <p:xfrm>
          <a:off x="1316531" y="3467980"/>
          <a:ext cx="2538137" cy="1950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5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21308" marR="0" marT="11364" marB="113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21308" marR="0" marT="11364" marB="113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21308" marR="0" marT="11364" marB="113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21308" marR="0" marT="11364" marB="113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21308" marR="0" marT="11364" marB="113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21308" marR="0" marT="11364" marB="113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21308" marR="0" marT="11364" marB="113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2729" marR="22729" marT="9470" marB="94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059BB4-3617-4BAB-A3DB-4309BB932E79}"/>
              </a:ext>
            </a:extLst>
          </p:cNvPr>
          <p:cNvSpPr txBox="1"/>
          <p:nvPr/>
        </p:nvSpPr>
        <p:spPr>
          <a:xfrm>
            <a:off x="4630412" y="2872017"/>
            <a:ext cx="200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JUNHO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1AA22D8-7F3B-4D59-9C22-7CE86C15EFB6}"/>
              </a:ext>
            </a:extLst>
          </p:cNvPr>
          <p:cNvCxnSpPr>
            <a:cxnSpLocks/>
          </p:cNvCxnSpPr>
          <p:nvPr/>
        </p:nvCxnSpPr>
        <p:spPr>
          <a:xfrm>
            <a:off x="4733623" y="3354196"/>
            <a:ext cx="2592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36651D22-69D5-47BA-BD5F-BBF1351E1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37821"/>
              </p:ext>
            </p:extLst>
          </p:nvPr>
        </p:nvGraphicFramePr>
        <p:xfrm>
          <a:off x="4727818" y="3488248"/>
          <a:ext cx="2619134" cy="1927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0990" marR="0" marT="16528" marB="165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0990" marR="0" marT="16528" marB="165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0990" marR="0" marT="16528" marB="165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0990" marR="0" marT="16528" marB="165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0990" marR="0" marT="16528" marB="165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0990" marR="0" marT="16528" marB="165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0990" marR="0" marT="16528" marB="165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6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3056" marR="33056" marT="13773" marB="13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8E8E13A0-D621-43C1-8DCF-DEAD85324BDB}"/>
              </a:ext>
            </a:extLst>
          </p:cNvPr>
          <p:cNvSpPr/>
          <p:nvPr/>
        </p:nvSpPr>
        <p:spPr>
          <a:xfrm>
            <a:off x="3661500" y="-14508"/>
            <a:ext cx="1053618" cy="261470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39202A19-7F9C-4B2D-AF42-5CD1833D1DC9}"/>
              </a:ext>
            </a:extLst>
          </p:cNvPr>
          <p:cNvCxnSpPr>
            <a:cxnSpLocks/>
          </p:cNvCxnSpPr>
          <p:nvPr/>
        </p:nvCxnSpPr>
        <p:spPr>
          <a:xfrm>
            <a:off x="8165523" y="3399248"/>
            <a:ext cx="2448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DB7CB03A-8A7B-443F-ADB0-0B44356F7324}"/>
              </a:ext>
            </a:extLst>
          </p:cNvPr>
          <p:cNvCxnSpPr>
            <a:cxnSpLocks/>
          </p:cNvCxnSpPr>
          <p:nvPr/>
        </p:nvCxnSpPr>
        <p:spPr>
          <a:xfrm>
            <a:off x="11393324" y="3389740"/>
            <a:ext cx="2412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C44A4876-5CB0-46E2-A4CF-02338871DBC5}"/>
              </a:ext>
            </a:extLst>
          </p:cNvPr>
          <p:cNvCxnSpPr>
            <a:cxnSpLocks/>
          </p:cNvCxnSpPr>
          <p:nvPr/>
        </p:nvCxnSpPr>
        <p:spPr>
          <a:xfrm>
            <a:off x="1370013" y="5943831"/>
            <a:ext cx="2344545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072D7BFA-FF37-4ED3-82B4-C82ECA7E1B76}"/>
              </a:ext>
            </a:extLst>
          </p:cNvPr>
          <p:cNvCxnSpPr>
            <a:cxnSpLocks/>
          </p:cNvCxnSpPr>
          <p:nvPr/>
        </p:nvCxnSpPr>
        <p:spPr>
          <a:xfrm>
            <a:off x="4755205" y="5943831"/>
            <a:ext cx="2592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1038F3E-D4A3-41D4-B130-FB102D2EB847}"/>
              </a:ext>
            </a:extLst>
          </p:cNvPr>
          <p:cNvCxnSpPr>
            <a:cxnSpLocks/>
          </p:cNvCxnSpPr>
          <p:nvPr/>
        </p:nvCxnSpPr>
        <p:spPr>
          <a:xfrm>
            <a:off x="8174270" y="5943831"/>
            <a:ext cx="2448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FD20E11-AAA9-494A-A79E-DFD887627E40}"/>
              </a:ext>
            </a:extLst>
          </p:cNvPr>
          <p:cNvCxnSpPr>
            <a:cxnSpLocks/>
          </p:cNvCxnSpPr>
          <p:nvPr/>
        </p:nvCxnSpPr>
        <p:spPr>
          <a:xfrm>
            <a:off x="11379200" y="5982536"/>
            <a:ext cx="2412000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6D07526-FE50-4D26-8FD7-3C62F57FC116}"/>
              </a:ext>
            </a:extLst>
          </p:cNvPr>
          <p:cNvSpPr txBox="1"/>
          <p:nvPr/>
        </p:nvSpPr>
        <p:spPr>
          <a:xfrm>
            <a:off x="8085329" y="2866330"/>
            <a:ext cx="134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JULHO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CF09283-1885-4C94-ABF7-7EFDCDE16EDE}"/>
              </a:ext>
            </a:extLst>
          </p:cNvPr>
          <p:cNvSpPr txBox="1"/>
          <p:nvPr/>
        </p:nvSpPr>
        <p:spPr>
          <a:xfrm>
            <a:off x="11311301" y="2864445"/>
            <a:ext cx="175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AGOSTO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00C4580-0415-46B1-B133-F05ABA489860}"/>
              </a:ext>
            </a:extLst>
          </p:cNvPr>
          <p:cNvSpPr txBox="1"/>
          <p:nvPr/>
        </p:nvSpPr>
        <p:spPr>
          <a:xfrm>
            <a:off x="1277698" y="5482167"/>
            <a:ext cx="192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SETEMBRO</a:t>
            </a:r>
          </a:p>
        </p:txBody>
      </p:sp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151ABD7C-049E-4900-976F-31D136E2F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25371"/>
              </p:ext>
            </p:extLst>
          </p:nvPr>
        </p:nvGraphicFramePr>
        <p:xfrm>
          <a:off x="8093035" y="3485469"/>
          <a:ext cx="2592002" cy="1951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29066" marR="0" marT="15502" marB="155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29066" marR="0" marT="15502" marB="155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29066" marR="0" marT="15502" marB="155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29066" marR="0" marT="15502" marB="155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29066" marR="0" marT="15502" marB="155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29066" marR="0" marT="15502" marB="155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29066" marR="0" marT="15502" marB="155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1004" marR="31004" marT="12918" marB="129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11A9C08A-709F-4906-AB4D-8954C449D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42420"/>
              </p:ext>
            </p:extLst>
          </p:nvPr>
        </p:nvGraphicFramePr>
        <p:xfrm>
          <a:off x="11293907" y="3488248"/>
          <a:ext cx="2584204" cy="1945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0404" marR="0" marT="16215" marB="162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0404" marR="0" marT="16215" marB="162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0404" marR="0" marT="16215" marB="162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0404" marR="0" marT="16215" marB="162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0404" marR="0" marT="16215" marB="162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0404" marR="0" marT="16215" marB="162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0404" marR="0" marT="16215" marB="162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2431" marR="32431" marT="13512" marB="135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2" name="Table 3">
            <a:extLst>
              <a:ext uri="{FF2B5EF4-FFF2-40B4-BE49-F238E27FC236}">
                <a16:creationId xmlns:a16="http://schemas.microsoft.com/office/drawing/2014/main" id="{5F135BF5-7149-4F39-92C1-2DA7C243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85458"/>
              </p:ext>
            </p:extLst>
          </p:nvPr>
        </p:nvGraphicFramePr>
        <p:xfrm>
          <a:off x="1316531" y="6100459"/>
          <a:ext cx="2538137" cy="2017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2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6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22772" marR="0" marT="12144" marB="12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22772" marR="0" marT="12144" marB="12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22772" marR="0" marT="12144" marB="12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22772" marR="0" marT="12144" marB="12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22772" marR="0" marT="12144" marB="12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22772" marR="0" marT="12144" marB="12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22772" marR="0" marT="12144" marB="12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2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4290" marR="24290" marT="10120" marB="101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" name="CaixaDeTexto 42">
            <a:extLst>
              <a:ext uri="{FF2B5EF4-FFF2-40B4-BE49-F238E27FC236}">
                <a16:creationId xmlns:a16="http://schemas.microsoft.com/office/drawing/2014/main" id="{865A0BF8-BCF6-4010-9D5D-189C44E455A8}"/>
              </a:ext>
            </a:extLst>
          </p:cNvPr>
          <p:cNvSpPr txBox="1"/>
          <p:nvPr/>
        </p:nvSpPr>
        <p:spPr>
          <a:xfrm>
            <a:off x="4658723" y="5497562"/>
            <a:ext cx="18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OUTUBRO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D3D31A5-FAEE-4443-AC89-58ACFB2EB179}"/>
              </a:ext>
            </a:extLst>
          </p:cNvPr>
          <p:cNvSpPr txBox="1"/>
          <p:nvPr/>
        </p:nvSpPr>
        <p:spPr>
          <a:xfrm>
            <a:off x="8085329" y="5520872"/>
            <a:ext cx="192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NOVEMBRO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0E14A42-6EFE-48E0-9ADD-EE03F6B70D77}"/>
              </a:ext>
            </a:extLst>
          </p:cNvPr>
          <p:cNvSpPr txBox="1"/>
          <p:nvPr/>
        </p:nvSpPr>
        <p:spPr>
          <a:xfrm>
            <a:off x="11280062" y="5489910"/>
            <a:ext cx="21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DEZEMBRO</a:t>
            </a:r>
          </a:p>
        </p:txBody>
      </p:sp>
      <p:graphicFrame>
        <p:nvGraphicFramePr>
          <p:cNvPr id="46" name="Table 3">
            <a:extLst>
              <a:ext uri="{FF2B5EF4-FFF2-40B4-BE49-F238E27FC236}">
                <a16:creationId xmlns:a16="http://schemas.microsoft.com/office/drawing/2014/main" id="{43DCABDF-F3B5-467C-8A6C-0BC75A1D1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70590"/>
              </p:ext>
            </p:extLst>
          </p:nvPr>
        </p:nvGraphicFramePr>
        <p:xfrm>
          <a:off x="4727818" y="6091435"/>
          <a:ext cx="2592002" cy="2019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0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28632" marR="0" marT="15271" marB="152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28632" marR="0" marT="15271" marB="152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28632" marR="0" marT="15271" marB="152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28632" marR="0" marT="15271" marB="152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28632" marR="0" marT="15271" marB="152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28632" marR="0" marT="15271" marB="152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28632" marR="0" marT="15271" marB="152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0540" marR="30540" marT="12725" marB="12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293046"/>
                  </a:ext>
                </a:extLst>
              </a:tr>
            </a:tbl>
          </a:graphicData>
        </a:graphic>
      </p:graphicFrame>
      <p:graphicFrame>
        <p:nvGraphicFramePr>
          <p:cNvPr id="47" name="Table 3">
            <a:extLst>
              <a:ext uri="{FF2B5EF4-FFF2-40B4-BE49-F238E27FC236}">
                <a16:creationId xmlns:a16="http://schemas.microsoft.com/office/drawing/2014/main" id="{C11FD328-2708-41E6-896D-2E99B1867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8306"/>
              </p:ext>
            </p:extLst>
          </p:nvPr>
        </p:nvGraphicFramePr>
        <p:xfrm>
          <a:off x="8124115" y="6091435"/>
          <a:ext cx="2556001" cy="198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22098" marR="0" marT="11785" marB="117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22098" marR="0" marT="11785" marB="117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22098" marR="0" marT="11785" marB="117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22098" marR="0" marT="11785" marB="117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22098" marR="0" marT="11785" marB="117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22098" marR="0" marT="11785" marB="117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22098" marR="0" marT="11785" marB="117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23571" marR="23571" marT="9821" marB="98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B28B4964-9B75-450E-8054-378CA254A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91968"/>
              </p:ext>
            </p:extLst>
          </p:nvPr>
        </p:nvGraphicFramePr>
        <p:xfrm>
          <a:off x="11322114" y="6100459"/>
          <a:ext cx="2556001" cy="1975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5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4608" marR="0" marT="18456" marB="184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4608" marR="0" marT="18456" marB="184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4608" marR="0" marT="18456" marB="184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4608" marR="0" marT="18456" marB="184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4608" marR="0" marT="18456" marB="184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4608" marR="0" marT="18456" marB="184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4608" marR="0" marT="18456" marB="184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36914" marR="36914" marT="15381" marB="1538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D55D759D-C002-4FE6-9E7B-AE74FC2EE922}"/>
              </a:ext>
            </a:extLst>
          </p:cNvPr>
          <p:cNvSpPr/>
          <p:nvPr/>
        </p:nvSpPr>
        <p:spPr>
          <a:xfrm>
            <a:off x="7187542" y="-14508"/>
            <a:ext cx="1053618" cy="261470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73743CE-2874-481E-AF3D-A21ED1402AD4}"/>
              </a:ext>
            </a:extLst>
          </p:cNvPr>
          <p:cNvSpPr/>
          <p:nvPr/>
        </p:nvSpPr>
        <p:spPr>
          <a:xfrm>
            <a:off x="10479904" y="-14508"/>
            <a:ext cx="1053618" cy="261470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75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9AC16D3-EE31-4C6C-9169-D95E2DE0749E}"/>
              </a:ext>
            </a:extLst>
          </p:cNvPr>
          <p:cNvSpPr txBox="1"/>
          <p:nvPr/>
        </p:nvSpPr>
        <p:spPr>
          <a:xfrm>
            <a:off x="963124" y="1904631"/>
            <a:ext cx="1314494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300" dirty="0">
                <a:solidFill>
                  <a:schemeClr val="bg1">
                    <a:lumMod val="95000"/>
                  </a:schemeClr>
                </a:solidFill>
                <a:latin typeface="Roboto Slab Black" pitchFamily="2" charset="0"/>
                <a:ea typeface="Roboto Slab Black" pitchFamily="2" charset="0"/>
              </a:rPr>
              <a:t>SEMSTRES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6A524B-7614-48C5-9260-D12703A4605B}"/>
              </a:ext>
            </a:extLst>
          </p:cNvPr>
          <p:cNvSpPr txBox="1"/>
          <p:nvPr/>
        </p:nvSpPr>
        <p:spPr>
          <a:xfrm>
            <a:off x="572840" y="1259166"/>
            <a:ext cx="1395927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900" dirty="0">
                <a:solidFill>
                  <a:srgbClr val="F17B7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SEMESTRES</a:t>
            </a:r>
          </a:p>
        </p:txBody>
      </p:sp>
    </p:spTree>
    <p:extLst>
      <p:ext uri="{BB962C8B-B14F-4D97-AF65-F5344CB8AC3E}">
        <p14:creationId xmlns:p14="http://schemas.microsoft.com/office/powerpoint/2010/main" val="203539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id="{67795A54-C972-49FA-81F7-3EF810B82D2E}"/>
              </a:ext>
            </a:extLst>
          </p:cNvPr>
          <p:cNvSpPr/>
          <p:nvPr/>
        </p:nvSpPr>
        <p:spPr>
          <a:xfrm>
            <a:off x="5522259" y="0"/>
            <a:ext cx="4373961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21392A4-348C-4547-9503-771052511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82594"/>
              </p:ext>
            </p:extLst>
          </p:nvPr>
        </p:nvGraphicFramePr>
        <p:xfrm>
          <a:off x="1501079" y="1097786"/>
          <a:ext cx="3821377" cy="3061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DOM</a:t>
                      </a:r>
                      <a:endParaRPr lang="en-US" sz="14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38543" marR="0" marT="20556" marB="205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SEG</a:t>
                      </a:r>
                      <a:endParaRPr lang="en-US" sz="14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38543" marR="0" marT="20556" marB="205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TER</a:t>
                      </a:r>
                      <a:endParaRPr lang="en-US" sz="14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38543" marR="0" marT="20556" marB="205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QUA</a:t>
                      </a:r>
                      <a:endParaRPr lang="en-US" sz="14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38543" marR="0" marT="20556" marB="205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QUI</a:t>
                      </a:r>
                      <a:endParaRPr lang="en-US" sz="14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38543" marR="0" marT="20556" marB="205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SEX</a:t>
                      </a:r>
                      <a:endParaRPr lang="en-US" sz="14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38543" marR="0" marT="20556" marB="205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SAB</a:t>
                      </a:r>
                      <a:endParaRPr lang="en-US" sz="14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38543" marR="0" marT="20556" marB="205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1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8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41112" marR="41112" marT="17130" marB="171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6857561D-392C-48C1-915E-655DAB49510F}"/>
              </a:ext>
            </a:extLst>
          </p:cNvPr>
          <p:cNvSpPr txBox="1"/>
          <p:nvPr/>
        </p:nvSpPr>
        <p:spPr>
          <a:xfrm>
            <a:off x="1501077" y="473163"/>
            <a:ext cx="226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JANEIRO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0C14DEE-BDF9-4188-B744-44A500F04A05}"/>
              </a:ext>
            </a:extLst>
          </p:cNvPr>
          <p:cNvCxnSpPr>
            <a:cxnSpLocks/>
          </p:cNvCxnSpPr>
          <p:nvPr/>
        </p:nvCxnSpPr>
        <p:spPr>
          <a:xfrm>
            <a:off x="1597483" y="964556"/>
            <a:ext cx="3594563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263D827-27B8-4F06-AEFA-AD3ED6BF3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15632"/>
              </p:ext>
            </p:extLst>
          </p:nvPr>
        </p:nvGraphicFramePr>
        <p:xfrm>
          <a:off x="5698310" y="1097974"/>
          <a:ext cx="4035920" cy="3016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7198" marR="0" marT="19838" marB="198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7198" marR="0" marT="19838" marB="198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7198" marR="0" marT="19838" marB="198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7198" marR="0" marT="19838" marB="198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7198" marR="0" marT="19838" marB="198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7198" marR="0" marT="19838" marB="198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7198" marR="0" marT="19838" marB="198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59"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4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5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5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6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7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8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9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10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11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12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5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13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14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15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16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17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18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19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5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20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21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22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23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24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25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26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5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27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28</a:t>
                      </a: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39678" marR="39678" marT="16531" marB="165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F4B523-3E04-4D05-B0C9-D439D8D83FB9}"/>
              </a:ext>
            </a:extLst>
          </p:cNvPr>
          <p:cNvSpPr txBox="1"/>
          <p:nvPr/>
        </p:nvSpPr>
        <p:spPr>
          <a:xfrm>
            <a:off x="5698311" y="473162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FEVEREIRO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8C1FFAF-1D3C-4F30-B60E-B1F0E77DDD54}"/>
              </a:ext>
            </a:extLst>
          </p:cNvPr>
          <p:cNvCxnSpPr>
            <a:cxnSpLocks/>
          </p:cNvCxnSpPr>
          <p:nvPr/>
        </p:nvCxnSpPr>
        <p:spPr>
          <a:xfrm>
            <a:off x="5833792" y="964556"/>
            <a:ext cx="3555187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2C43815E-C38B-4508-9D14-CB0F12C59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88223"/>
              </p:ext>
            </p:extLst>
          </p:nvPr>
        </p:nvGraphicFramePr>
        <p:xfrm>
          <a:off x="10120405" y="1097974"/>
          <a:ext cx="4084543" cy="3022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53557" marR="0" marT="28563" marB="285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53557" marR="0" marT="28563" marB="285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53557" marR="0" marT="28563" marB="285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53557" marR="0" marT="28563" marB="285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53557" marR="0" marT="28563" marB="285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53557" marR="0" marT="28563" marB="285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53557" marR="0" marT="28563" marB="285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144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4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5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4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6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7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8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9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10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11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12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4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13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14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15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16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17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18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19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4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20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21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22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23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24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25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26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4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27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28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29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30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31</a:t>
                      </a: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7128" marR="57128" marT="23802" marB="238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BA01A4-477E-44D3-BA84-F3A1874D9822}"/>
              </a:ext>
            </a:extLst>
          </p:cNvPr>
          <p:cNvSpPr txBox="1"/>
          <p:nvPr/>
        </p:nvSpPr>
        <p:spPr>
          <a:xfrm>
            <a:off x="10096021" y="473161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MARÇO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DD907CD-1254-4CC7-B24C-A39939C645D1}"/>
              </a:ext>
            </a:extLst>
          </p:cNvPr>
          <p:cNvCxnSpPr>
            <a:cxnSpLocks/>
          </p:cNvCxnSpPr>
          <p:nvPr/>
        </p:nvCxnSpPr>
        <p:spPr>
          <a:xfrm>
            <a:off x="10201087" y="964556"/>
            <a:ext cx="3496955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1CA2075-0D32-479A-A389-0ACE7F67CB4C}"/>
              </a:ext>
            </a:extLst>
          </p:cNvPr>
          <p:cNvSpPr txBox="1"/>
          <p:nvPr/>
        </p:nvSpPr>
        <p:spPr>
          <a:xfrm>
            <a:off x="1501077" y="413015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ABRIL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38AFB07-5BE7-490E-BE32-36D9984F0D3A}"/>
              </a:ext>
            </a:extLst>
          </p:cNvPr>
          <p:cNvCxnSpPr>
            <a:cxnSpLocks/>
          </p:cNvCxnSpPr>
          <p:nvPr/>
        </p:nvCxnSpPr>
        <p:spPr>
          <a:xfrm>
            <a:off x="1597483" y="4621547"/>
            <a:ext cx="3693845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065F5B57-DF6F-4787-90E4-6C1F3297B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42192"/>
              </p:ext>
            </p:extLst>
          </p:nvPr>
        </p:nvGraphicFramePr>
        <p:xfrm>
          <a:off x="1533351" y="4735742"/>
          <a:ext cx="3821377" cy="326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8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2713" marR="0" marT="17447" marB="17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2713" marR="0" marT="17447" marB="17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2713" marR="0" marT="17447" marB="17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2713" marR="0" marT="17447" marB="17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2713" marR="0" marT="17447" marB="17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2713" marR="0" marT="17447" marB="17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2713" marR="0" marT="17447" marB="17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4894" marR="34894" marT="14539" marB="145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907E8027-C9D1-4F8E-BEC0-98428429A100}"/>
              </a:ext>
            </a:extLst>
          </p:cNvPr>
          <p:cNvSpPr txBox="1"/>
          <p:nvPr/>
        </p:nvSpPr>
        <p:spPr>
          <a:xfrm>
            <a:off x="5714121" y="4110930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MAIO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963BBF5-EF25-4B20-B8F5-43D045E957F8}"/>
              </a:ext>
            </a:extLst>
          </p:cNvPr>
          <p:cNvCxnSpPr>
            <a:cxnSpLocks/>
          </p:cNvCxnSpPr>
          <p:nvPr/>
        </p:nvCxnSpPr>
        <p:spPr>
          <a:xfrm>
            <a:off x="5814042" y="4602324"/>
            <a:ext cx="3587516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0DEF30BF-B494-4F40-B1D4-C612DBC33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91989"/>
              </p:ext>
            </p:extLst>
          </p:nvPr>
        </p:nvGraphicFramePr>
        <p:xfrm>
          <a:off x="5716893" y="4735742"/>
          <a:ext cx="4035920" cy="326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5674" marR="0" marT="19026" marB="190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5674" marR="0" marT="19026" marB="190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5674" marR="0" marT="19026" marB="190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5674" marR="0" marT="19026" marB="190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5674" marR="0" marT="19026" marB="190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5674" marR="0" marT="19026" marB="190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5674" marR="0" marT="19026" marB="190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4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8053" marR="38053" marT="15855" marB="158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CaixaDeTexto 26">
            <a:extLst>
              <a:ext uri="{FF2B5EF4-FFF2-40B4-BE49-F238E27FC236}">
                <a16:creationId xmlns:a16="http://schemas.microsoft.com/office/drawing/2014/main" id="{A73B47E4-A1E3-45BC-81CE-2AADE0D447EA}"/>
              </a:ext>
            </a:extLst>
          </p:cNvPr>
          <p:cNvSpPr txBox="1"/>
          <p:nvPr/>
        </p:nvSpPr>
        <p:spPr>
          <a:xfrm>
            <a:off x="10093036" y="4158488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JUNHO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BD5702E3-6095-445F-B975-1E177EB7383E}"/>
              </a:ext>
            </a:extLst>
          </p:cNvPr>
          <p:cNvCxnSpPr>
            <a:cxnSpLocks/>
          </p:cNvCxnSpPr>
          <p:nvPr/>
        </p:nvCxnSpPr>
        <p:spPr>
          <a:xfrm>
            <a:off x="10185910" y="4588923"/>
            <a:ext cx="3787021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1121DCF7-AFC9-4EAA-AA84-A8C2BA649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19220"/>
              </p:ext>
            </p:extLst>
          </p:nvPr>
        </p:nvGraphicFramePr>
        <p:xfrm>
          <a:off x="10105228" y="4703120"/>
          <a:ext cx="4099725" cy="3314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51884" marR="0" marT="27671" marB="2767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51884" marR="0" marT="27671" marB="2767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51884" marR="0" marT="27671" marB="2767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51884" marR="0" marT="27671" marB="2767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51884" marR="0" marT="27671" marB="2767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51884" marR="0" marT="27671" marB="2767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51884" marR="0" marT="27671" marB="276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0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55343" marR="55343" marT="23059" marB="2305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55343" marR="55343" marT="23059" marB="2305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55343" marR="55343" marT="23059" marB="23059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55343" marR="55343" marT="23059" marB="2305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55343" marR="55343" marT="23059" marB="2305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8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5343" marR="55343" marT="23059" marB="230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5343" marR="55343" marT="23059" marB="2305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id="{C2877964-5570-4E88-859C-E6CA0BB9937E}"/>
              </a:ext>
            </a:extLst>
          </p:cNvPr>
          <p:cNvSpPr/>
          <p:nvPr/>
        </p:nvSpPr>
        <p:spPr>
          <a:xfrm>
            <a:off x="9011056" y="0"/>
            <a:ext cx="1764000" cy="316437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9C78D52-267E-416A-B6BC-12FB385C813A}"/>
              </a:ext>
            </a:extLst>
          </p:cNvPr>
          <p:cNvSpPr/>
          <p:nvPr/>
        </p:nvSpPr>
        <p:spPr>
          <a:xfrm>
            <a:off x="4598269" y="0"/>
            <a:ext cx="1764000" cy="316437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02CDB9E-0524-4EA0-A814-AE8963368C41}"/>
              </a:ext>
            </a:extLst>
          </p:cNvPr>
          <p:cNvSpPr txBox="1"/>
          <p:nvPr/>
        </p:nvSpPr>
        <p:spPr>
          <a:xfrm rot="16200000">
            <a:off x="-1454690" y="2696303"/>
            <a:ext cx="4204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>
                  <a:solidFill>
                    <a:schemeClr val="bg2">
                      <a:lumMod val="75000"/>
                      <a:alpha val="42000"/>
                    </a:schemeClr>
                  </a:solidFill>
                </a:ln>
                <a:noFill/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87560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id="{67795A54-C972-49FA-81F7-3EF810B82D2E}"/>
              </a:ext>
            </a:extLst>
          </p:cNvPr>
          <p:cNvSpPr/>
          <p:nvPr/>
        </p:nvSpPr>
        <p:spPr>
          <a:xfrm>
            <a:off x="5522259" y="0"/>
            <a:ext cx="4373961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0C14DEE-BDF9-4188-B744-44A500F04A05}"/>
              </a:ext>
            </a:extLst>
          </p:cNvPr>
          <p:cNvCxnSpPr>
            <a:cxnSpLocks/>
          </p:cNvCxnSpPr>
          <p:nvPr/>
        </p:nvCxnSpPr>
        <p:spPr>
          <a:xfrm>
            <a:off x="1597483" y="964556"/>
            <a:ext cx="3594563" cy="1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8C1FFAF-1D3C-4F30-B60E-B1F0E77DDD54}"/>
              </a:ext>
            </a:extLst>
          </p:cNvPr>
          <p:cNvCxnSpPr>
            <a:cxnSpLocks/>
          </p:cNvCxnSpPr>
          <p:nvPr/>
        </p:nvCxnSpPr>
        <p:spPr>
          <a:xfrm>
            <a:off x="5833792" y="964556"/>
            <a:ext cx="3747088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DD907CD-1254-4CC7-B24C-A39939C645D1}"/>
              </a:ext>
            </a:extLst>
          </p:cNvPr>
          <p:cNvCxnSpPr>
            <a:cxnSpLocks/>
          </p:cNvCxnSpPr>
          <p:nvPr/>
        </p:nvCxnSpPr>
        <p:spPr>
          <a:xfrm>
            <a:off x="10201087" y="964556"/>
            <a:ext cx="3900993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38AFB07-5BE7-490E-BE32-36D9984F0D3A}"/>
              </a:ext>
            </a:extLst>
          </p:cNvPr>
          <p:cNvCxnSpPr>
            <a:cxnSpLocks/>
          </p:cNvCxnSpPr>
          <p:nvPr/>
        </p:nvCxnSpPr>
        <p:spPr>
          <a:xfrm>
            <a:off x="1597483" y="4588923"/>
            <a:ext cx="3693845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963BBF5-EF25-4B20-B8F5-43D045E957F8}"/>
              </a:ext>
            </a:extLst>
          </p:cNvPr>
          <p:cNvCxnSpPr>
            <a:cxnSpLocks/>
          </p:cNvCxnSpPr>
          <p:nvPr/>
        </p:nvCxnSpPr>
        <p:spPr>
          <a:xfrm>
            <a:off x="5814042" y="4588923"/>
            <a:ext cx="3890346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BD5702E3-6095-445F-B975-1E177EB7383E}"/>
              </a:ext>
            </a:extLst>
          </p:cNvPr>
          <p:cNvCxnSpPr>
            <a:cxnSpLocks/>
          </p:cNvCxnSpPr>
          <p:nvPr/>
        </p:nvCxnSpPr>
        <p:spPr>
          <a:xfrm>
            <a:off x="10185910" y="4588923"/>
            <a:ext cx="396697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C2877964-5570-4E88-859C-E6CA0BB9937E}"/>
              </a:ext>
            </a:extLst>
          </p:cNvPr>
          <p:cNvSpPr/>
          <p:nvPr/>
        </p:nvSpPr>
        <p:spPr>
          <a:xfrm>
            <a:off x="9011056" y="0"/>
            <a:ext cx="1764000" cy="316437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9C78D52-267E-416A-B6BC-12FB385C813A}"/>
              </a:ext>
            </a:extLst>
          </p:cNvPr>
          <p:cNvSpPr/>
          <p:nvPr/>
        </p:nvSpPr>
        <p:spPr>
          <a:xfrm>
            <a:off x="4598269" y="0"/>
            <a:ext cx="1764000" cy="316437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02CDB9E-0524-4EA0-A814-AE8963368C41}"/>
              </a:ext>
            </a:extLst>
          </p:cNvPr>
          <p:cNvSpPr txBox="1"/>
          <p:nvPr/>
        </p:nvSpPr>
        <p:spPr>
          <a:xfrm rot="16200000">
            <a:off x="-1454690" y="2696303"/>
            <a:ext cx="4204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>
                  <a:solidFill>
                    <a:schemeClr val="bg2">
                      <a:lumMod val="75000"/>
                      <a:alpha val="42000"/>
                    </a:schemeClr>
                  </a:solidFill>
                </a:ln>
                <a:noFill/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B206ADA-D8D2-4EA2-8C19-332CA1CD3497}"/>
              </a:ext>
            </a:extLst>
          </p:cNvPr>
          <p:cNvSpPr txBox="1"/>
          <p:nvPr/>
        </p:nvSpPr>
        <p:spPr>
          <a:xfrm>
            <a:off x="1478087" y="458431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JULHO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33BFEEA-74BB-422F-BAB0-C3B68EC51059}"/>
              </a:ext>
            </a:extLst>
          </p:cNvPr>
          <p:cNvSpPr txBox="1"/>
          <p:nvPr/>
        </p:nvSpPr>
        <p:spPr>
          <a:xfrm>
            <a:off x="5698310" y="47122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AGOSTO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18A8749-DE25-4C35-97DD-E773F8A2D0B2}"/>
              </a:ext>
            </a:extLst>
          </p:cNvPr>
          <p:cNvSpPr txBox="1"/>
          <p:nvPr/>
        </p:nvSpPr>
        <p:spPr>
          <a:xfrm>
            <a:off x="10129562" y="480077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SETEMBRO</a:t>
            </a:r>
          </a:p>
        </p:txBody>
      </p:sp>
      <p:graphicFrame>
        <p:nvGraphicFramePr>
          <p:cNvPr id="38" name="Table 3">
            <a:extLst>
              <a:ext uri="{FF2B5EF4-FFF2-40B4-BE49-F238E27FC236}">
                <a16:creationId xmlns:a16="http://schemas.microsoft.com/office/drawing/2014/main" id="{997A9BBF-E796-45A7-A2DC-8F167527E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89325"/>
              </p:ext>
            </p:extLst>
          </p:nvPr>
        </p:nvGraphicFramePr>
        <p:xfrm>
          <a:off x="1494535" y="1103328"/>
          <a:ext cx="3817240" cy="3060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5725" marR="0" marT="24387" marB="243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5725" marR="0" marT="24387" marB="243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5725" marR="0" marT="24387" marB="243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5725" marR="0" marT="24387" marB="243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5725" marR="0" marT="24387" marB="243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5725" marR="0" marT="24387" marB="243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5725" marR="0" marT="24387" marB="243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48773" marR="48773" marT="20322" marB="203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9" name="Table 3">
            <a:extLst>
              <a:ext uri="{FF2B5EF4-FFF2-40B4-BE49-F238E27FC236}">
                <a16:creationId xmlns:a16="http://schemas.microsoft.com/office/drawing/2014/main" id="{882E6EF1-94B1-4C4D-B155-29E046147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87199"/>
              </p:ext>
            </p:extLst>
          </p:nvPr>
        </p:nvGraphicFramePr>
        <p:xfrm>
          <a:off x="5714121" y="1107742"/>
          <a:ext cx="3976875" cy="3060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7822" marR="0" marT="25504" marB="255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7822" marR="0" marT="25504" marB="255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7822" marR="0" marT="25504" marB="255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7822" marR="0" marT="25504" marB="255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7822" marR="0" marT="25504" marB="255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7822" marR="0" marT="25504" marB="255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7822" marR="0" marT="25504" marB="255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1010" marR="51010" marT="21253" marB="212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E5D4EF50-BB2A-4D6D-9842-E5E30C22F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92187"/>
              </p:ext>
            </p:extLst>
          </p:nvPr>
        </p:nvGraphicFramePr>
        <p:xfrm>
          <a:off x="10127151" y="1114088"/>
          <a:ext cx="4077801" cy="3060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6585" marR="0" marT="19511" marB="195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6585" marR="0" marT="19511" marB="195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6585" marR="0" marT="19511" marB="195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6585" marR="0" marT="19511" marB="195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6585" marR="0" marT="19511" marB="195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6585" marR="0" marT="19511" marB="195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6585" marR="0" marT="19511" marB="195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39024" marR="39024" marT="16260" marB="162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890F6492-3883-4F52-92AE-F3EAAB68920F}"/>
              </a:ext>
            </a:extLst>
          </p:cNvPr>
          <p:cNvSpPr txBox="1"/>
          <p:nvPr/>
        </p:nvSpPr>
        <p:spPr>
          <a:xfrm>
            <a:off x="1494536" y="4143237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OUTUBRO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E350FCF-538A-4676-AE80-F5A384C64520}"/>
              </a:ext>
            </a:extLst>
          </p:cNvPr>
          <p:cNvSpPr txBox="1"/>
          <p:nvPr/>
        </p:nvSpPr>
        <p:spPr>
          <a:xfrm>
            <a:off x="5711320" y="4133677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NOVEMBRO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86D4861-F082-487C-9DCF-B925675F1340}"/>
              </a:ext>
            </a:extLst>
          </p:cNvPr>
          <p:cNvSpPr txBox="1"/>
          <p:nvPr/>
        </p:nvSpPr>
        <p:spPr>
          <a:xfrm>
            <a:off x="10114554" y="4127258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DEZEMBRO</a:t>
            </a:r>
          </a:p>
        </p:txBody>
      </p:sp>
      <p:graphicFrame>
        <p:nvGraphicFramePr>
          <p:cNvPr id="47" name="Table 3">
            <a:extLst>
              <a:ext uri="{FF2B5EF4-FFF2-40B4-BE49-F238E27FC236}">
                <a16:creationId xmlns:a16="http://schemas.microsoft.com/office/drawing/2014/main" id="{095D36FA-B23E-43AC-86B7-4D9567119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05837"/>
              </p:ext>
            </p:extLst>
          </p:nvPr>
        </p:nvGraphicFramePr>
        <p:xfrm>
          <a:off x="1509775" y="4735742"/>
          <a:ext cx="3802001" cy="3327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7174" marR="0" marT="25159" marB="251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7174" marR="0" marT="25159" marB="251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7174" marR="0" marT="25159" marB="251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7174" marR="0" marT="25159" marB="251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7174" marR="0" marT="25159" marB="251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7174" marR="0" marT="25159" marB="251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7174" marR="0" marT="25159" marB="251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4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4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0318" marR="50318" marT="20966" marB="209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293046"/>
                  </a:ext>
                </a:extLst>
              </a:tr>
            </a:tbl>
          </a:graphicData>
        </a:graphic>
      </p:graphicFrame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64788C89-55E9-4BEE-9719-0B88BCCF4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36285"/>
              </p:ext>
            </p:extLst>
          </p:nvPr>
        </p:nvGraphicFramePr>
        <p:xfrm>
          <a:off x="5727513" y="4772230"/>
          <a:ext cx="3976875" cy="3374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1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37586" marR="0" marT="20045" marB="20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37586" marR="0" marT="20045" marB="20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37586" marR="0" marT="20045" marB="20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37586" marR="0" marT="20045" marB="20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37586" marR="0" marT="20045" marB="20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37586" marR="0" marT="20045" marB="20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37586" marR="0" marT="20045" marB="20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5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0091" marR="40091" marT="16704" marB="16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9" name="Table 3">
            <a:extLst>
              <a:ext uri="{FF2B5EF4-FFF2-40B4-BE49-F238E27FC236}">
                <a16:creationId xmlns:a16="http://schemas.microsoft.com/office/drawing/2014/main" id="{B2BEB099-48AC-473F-9F28-3B7A67F3D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38687"/>
              </p:ext>
            </p:extLst>
          </p:nvPr>
        </p:nvGraphicFramePr>
        <p:xfrm>
          <a:off x="10094356" y="4772230"/>
          <a:ext cx="4142341" cy="3391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59411" marR="0" marT="31685" marB="31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59411" marR="0" marT="31685" marB="31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59411" marR="0" marT="31685" marB="31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59411" marR="0" marT="31685" marB="31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59411" marR="0" marT="31685" marB="31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59411" marR="0" marT="31685" marB="31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59411" marR="0" marT="31685" marB="31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7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4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4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4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63371" marR="63371" marT="26404" marB="264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6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9AC16D3-EE31-4C6C-9169-D95E2DE0749E}"/>
              </a:ext>
            </a:extLst>
          </p:cNvPr>
          <p:cNvSpPr txBox="1"/>
          <p:nvPr/>
        </p:nvSpPr>
        <p:spPr>
          <a:xfrm>
            <a:off x="-243884" y="1904631"/>
            <a:ext cx="1574341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300" dirty="0">
                <a:solidFill>
                  <a:schemeClr val="bg1">
                    <a:lumMod val="95000"/>
                  </a:schemeClr>
                </a:solidFill>
                <a:latin typeface="Roboto Slab Black" pitchFamily="2" charset="0"/>
                <a:ea typeface="Roboto Slab Black" pitchFamily="2" charset="0"/>
              </a:rPr>
              <a:t>TRIMESTRES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6A524B-7614-48C5-9260-D12703A4605B}"/>
              </a:ext>
            </a:extLst>
          </p:cNvPr>
          <p:cNvSpPr txBox="1"/>
          <p:nvPr/>
        </p:nvSpPr>
        <p:spPr>
          <a:xfrm>
            <a:off x="121736" y="1259166"/>
            <a:ext cx="1484412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800" spc="900" dirty="0">
                <a:solidFill>
                  <a:srgbClr val="F17B7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TRIMESTRES</a:t>
            </a:r>
          </a:p>
        </p:txBody>
      </p:sp>
    </p:spTree>
    <p:extLst>
      <p:ext uri="{BB962C8B-B14F-4D97-AF65-F5344CB8AC3E}">
        <p14:creationId xmlns:p14="http://schemas.microsoft.com/office/powerpoint/2010/main" val="340657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4A5C524-A243-4C91-8953-3271F67DED10}"/>
              </a:ext>
            </a:extLst>
          </p:cNvPr>
          <p:cNvSpPr/>
          <p:nvPr/>
        </p:nvSpPr>
        <p:spPr>
          <a:xfrm>
            <a:off x="5034579" y="0"/>
            <a:ext cx="5034579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8E94BF07-7D2E-4AFC-83BD-A7E620A0D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00289"/>
              </p:ext>
            </p:extLst>
          </p:nvPr>
        </p:nvGraphicFramePr>
        <p:xfrm>
          <a:off x="139849" y="1882589"/>
          <a:ext cx="4733365" cy="392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DOM</a:t>
                      </a:r>
                      <a:endParaRPr lang="en-US" sz="18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9427" marR="0" marT="26361" marB="263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SEG</a:t>
                      </a:r>
                      <a:endParaRPr lang="en-US" sz="18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9427" marR="0" marT="26361" marB="263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TER</a:t>
                      </a:r>
                      <a:endParaRPr lang="en-US" sz="18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9427" marR="0" marT="26361" marB="263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QUA</a:t>
                      </a:r>
                      <a:endParaRPr lang="en-US" sz="18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9427" marR="0" marT="26361" marB="263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QUI</a:t>
                      </a:r>
                      <a:endParaRPr lang="en-US" sz="18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9427" marR="0" marT="26361" marB="263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SEX</a:t>
                      </a:r>
                      <a:endParaRPr lang="en-US" sz="18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9427" marR="0" marT="26361" marB="263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SAB</a:t>
                      </a:r>
                      <a:endParaRPr lang="en-US" sz="1800" b="0" i="0" u="none" strike="noStrike" cap="all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9427" marR="0" marT="26361" marB="263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9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52722" marR="52722" marT="21967" marB="219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992A05-9B07-4D52-A7F5-316AF367D436}"/>
              </a:ext>
            </a:extLst>
          </p:cNvPr>
          <p:cNvSpPr txBox="1"/>
          <p:nvPr/>
        </p:nvSpPr>
        <p:spPr>
          <a:xfrm>
            <a:off x="139849" y="1014125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JANEIRO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A801322-CCD1-48C7-B235-CC6F8EE1F882}"/>
              </a:ext>
            </a:extLst>
          </p:cNvPr>
          <p:cNvSpPr/>
          <p:nvPr/>
        </p:nvSpPr>
        <p:spPr>
          <a:xfrm>
            <a:off x="9035440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5F8B551C-C22C-4759-9637-6F96ED20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44164"/>
              </p:ext>
            </p:extLst>
          </p:nvPr>
        </p:nvGraphicFramePr>
        <p:xfrm>
          <a:off x="5112849" y="1882776"/>
          <a:ext cx="4836405" cy="3926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8412" marR="0" marT="25819" marB="25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8412" marR="0" marT="25819" marB="25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8412" marR="0" marT="25819" marB="25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8412" marR="0" marT="25819" marB="25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8412" marR="0" marT="25819" marB="25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8412" marR="0" marT="25819" marB="25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8412" marR="0" marT="25819" marB="25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68"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4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5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68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6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7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8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9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10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11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12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68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13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14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15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16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17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18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19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868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20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21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22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23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24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25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26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868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27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28</a:t>
                      </a: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51640" marR="51640" marT="21516" marB="215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A4A52BCD-6919-473C-8EE8-8C825BEAA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46556"/>
              </p:ext>
            </p:extLst>
          </p:nvPr>
        </p:nvGraphicFramePr>
        <p:xfrm>
          <a:off x="10230523" y="1882776"/>
          <a:ext cx="4636548" cy="3924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69534" marR="0" marT="37084" marB="370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69534" marR="0" marT="37084" marB="370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69534" marR="0" marT="37084" marB="370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69534" marR="0" marT="37084" marB="370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69534" marR="0" marT="37084" marB="370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69534" marR="0" marT="37084" marB="370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69534" marR="0" marT="37084" marB="370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4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5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6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7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8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9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10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11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12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13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14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15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16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17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18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19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20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21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22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23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24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25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26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519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27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28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29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30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  <a:cs typeface="+mn-cs"/>
                        </a:rPr>
                        <a:t>31</a:t>
                      </a: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  <a:cs typeface="+mn-cs"/>
                      </a:endParaRPr>
                    </a:p>
                  </a:txBody>
                  <a:tcPr marL="74170" marR="74170" marT="30903" marB="30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C5A71F-6061-42A5-BE26-0A1F18161812}"/>
              </a:ext>
            </a:extLst>
          </p:cNvPr>
          <p:cNvSpPr txBox="1"/>
          <p:nvPr/>
        </p:nvSpPr>
        <p:spPr>
          <a:xfrm>
            <a:off x="5112849" y="1014124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FEVEREIRO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67FC94-337B-4965-9673-AF1D91F22AE3}"/>
              </a:ext>
            </a:extLst>
          </p:cNvPr>
          <p:cNvSpPr txBox="1"/>
          <p:nvPr/>
        </p:nvSpPr>
        <p:spPr>
          <a:xfrm>
            <a:off x="10230523" y="1014123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MARÇO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00DD822-45C2-4889-9E44-F2FF9087DF95}"/>
              </a:ext>
            </a:extLst>
          </p:cNvPr>
          <p:cNvSpPr/>
          <p:nvPr/>
        </p:nvSpPr>
        <p:spPr>
          <a:xfrm>
            <a:off x="4000861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0E8A4A9-1E5F-46DB-ADCF-AB88CAF9440C}"/>
              </a:ext>
            </a:extLst>
          </p:cNvPr>
          <p:cNvCxnSpPr>
            <a:cxnSpLocks/>
          </p:cNvCxnSpPr>
          <p:nvPr/>
        </p:nvCxnSpPr>
        <p:spPr>
          <a:xfrm>
            <a:off x="23625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31D05C1-2CDE-464F-A048-93DAE7DFDA8A}"/>
              </a:ext>
            </a:extLst>
          </p:cNvPr>
          <p:cNvCxnSpPr>
            <a:cxnSpLocks/>
          </p:cNvCxnSpPr>
          <p:nvPr/>
        </p:nvCxnSpPr>
        <p:spPr>
          <a:xfrm>
            <a:off x="5273730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CE41C94-F213-4EED-B357-E219BB257C33}"/>
              </a:ext>
            </a:extLst>
          </p:cNvPr>
          <p:cNvCxnSpPr>
            <a:cxnSpLocks/>
          </p:cNvCxnSpPr>
          <p:nvPr/>
        </p:nvCxnSpPr>
        <p:spPr>
          <a:xfrm>
            <a:off x="1031120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4099D5-298F-4E6B-9F7A-6CDFD873D9BE}"/>
              </a:ext>
            </a:extLst>
          </p:cNvPr>
          <p:cNvSpPr txBox="1"/>
          <p:nvPr/>
        </p:nvSpPr>
        <p:spPr>
          <a:xfrm>
            <a:off x="5273730" y="6480242"/>
            <a:ext cx="4204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>
                  <a:solidFill>
                    <a:schemeClr val="bg2">
                      <a:lumMod val="75000"/>
                      <a:alpha val="42000"/>
                    </a:schemeClr>
                  </a:solidFill>
                </a:ln>
                <a:noFill/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19300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4A5C524-A243-4C91-8953-3271F67DED10}"/>
              </a:ext>
            </a:extLst>
          </p:cNvPr>
          <p:cNvSpPr/>
          <p:nvPr/>
        </p:nvSpPr>
        <p:spPr>
          <a:xfrm>
            <a:off x="5034579" y="0"/>
            <a:ext cx="5034579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992A05-9B07-4D52-A7F5-316AF367D436}"/>
              </a:ext>
            </a:extLst>
          </p:cNvPr>
          <p:cNvSpPr txBox="1"/>
          <p:nvPr/>
        </p:nvSpPr>
        <p:spPr>
          <a:xfrm>
            <a:off x="139849" y="1014125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ABRIL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A801322-CCD1-48C7-B235-CC6F8EE1F882}"/>
              </a:ext>
            </a:extLst>
          </p:cNvPr>
          <p:cNvSpPr/>
          <p:nvPr/>
        </p:nvSpPr>
        <p:spPr>
          <a:xfrm>
            <a:off x="9035440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C5A71F-6061-42A5-BE26-0A1F18161812}"/>
              </a:ext>
            </a:extLst>
          </p:cNvPr>
          <p:cNvSpPr txBox="1"/>
          <p:nvPr/>
        </p:nvSpPr>
        <p:spPr>
          <a:xfrm>
            <a:off x="5112849" y="101412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MAIO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67FC94-337B-4965-9673-AF1D91F22AE3}"/>
              </a:ext>
            </a:extLst>
          </p:cNvPr>
          <p:cNvSpPr txBox="1"/>
          <p:nvPr/>
        </p:nvSpPr>
        <p:spPr>
          <a:xfrm>
            <a:off x="10230523" y="1014123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JUNHO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00DD822-45C2-4889-9E44-F2FF9087DF95}"/>
              </a:ext>
            </a:extLst>
          </p:cNvPr>
          <p:cNvSpPr/>
          <p:nvPr/>
        </p:nvSpPr>
        <p:spPr>
          <a:xfrm>
            <a:off x="4000861" y="0"/>
            <a:ext cx="2067436" cy="333486"/>
          </a:xfrm>
          <a:prstGeom prst="rect">
            <a:avLst/>
          </a:prstGeom>
          <a:solidFill>
            <a:srgbClr val="F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0E8A4A9-1E5F-46DB-ADCF-AB88CAF9440C}"/>
              </a:ext>
            </a:extLst>
          </p:cNvPr>
          <p:cNvCxnSpPr>
            <a:cxnSpLocks/>
          </p:cNvCxnSpPr>
          <p:nvPr/>
        </p:nvCxnSpPr>
        <p:spPr>
          <a:xfrm>
            <a:off x="23625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31D05C1-2CDE-464F-A048-93DAE7DFDA8A}"/>
              </a:ext>
            </a:extLst>
          </p:cNvPr>
          <p:cNvCxnSpPr>
            <a:cxnSpLocks/>
          </p:cNvCxnSpPr>
          <p:nvPr/>
        </p:nvCxnSpPr>
        <p:spPr>
          <a:xfrm>
            <a:off x="5273730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CE41C94-F213-4EED-B357-E219BB257C33}"/>
              </a:ext>
            </a:extLst>
          </p:cNvPr>
          <p:cNvCxnSpPr>
            <a:cxnSpLocks/>
          </p:cNvCxnSpPr>
          <p:nvPr/>
        </p:nvCxnSpPr>
        <p:spPr>
          <a:xfrm>
            <a:off x="10311205" y="1749358"/>
            <a:ext cx="4540140" cy="0"/>
          </a:xfrm>
          <a:prstGeom prst="line">
            <a:avLst/>
          </a:prstGeom>
          <a:ln w="57150">
            <a:solidFill>
              <a:srgbClr val="F1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F4D53E75-FB59-4B0A-9B02-F708C56BF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66780"/>
              </p:ext>
            </p:extLst>
          </p:nvPr>
        </p:nvGraphicFramePr>
        <p:xfrm>
          <a:off x="172122" y="1863552"/>
          <a:ext cx="4733365" cy="399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7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0035" marR="0" marT="21352" marB="213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0035" marR="0" marT="21352" marB="213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0035" marR="0" marT="21352" marB="213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0035" marR="0" marT="21352" marB="213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0035" marR="0" marT="21352" marB="213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0035" marR="0" marT="21352" marB="213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0035" marR="0" marT="21352" marB="213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1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7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7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42704" marR="42704" marT="17793" marB="177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ED828922-24F1-40F7-99D1-DA782D611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94842"/>
              </p:ext>
            </p:extLst>
          </p:nvPr>
        </p:nvGraphicFramePr>
        <p:xfrm>
          <a:off x="5066852" y="1882776"/>
          <a:ext cx="4894729" cy="396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43265" marR="0" marT="23074" marB="230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43265" marR="0" marT="23074" marB="230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43265" marR="0" marT="23074" marB="230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43265" marR="0" marT="23074" marB="230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43265" marR="0" marT="23074" marB="230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43265" marR="0" marT="23074" marB="230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43265" marR="0" marT="23074" marB="230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28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31</a:t>
                      </a: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46150" marR="46150" marT="19229" marB="192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33B53EE9-759B-44E5-9525-81FB3B89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10331"/>
              </p:ext>
            </p:extLst>
          </p:nvPr>
        </p:nvGraphicFramePr>
        <p:xfrm>
          <a:off x="10230523" y="1863554"/>
          <a:ext cx="4620812" cy="396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DOM</a:t>
                      </a:r>
                    </a:p>
                  </a:txBody>
                  <a:tcPr marL="61987" marR="0" marT="33059" marB="33059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SEG</a:t>
                      </a:r>
                    </a:p>
                  </a:txBody>
                  <a:tcPr marL="61987" marR="0" marT="33059" marB="33059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TER</a:t>
                      </a:r>
                    </a:p>
                  </a:txBody>
                  <a:tcPr marL="61987" marR="0" marT="33059" marB="33059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QUA</a:t>
                      </a:r>
                    </a:p>
                  </a:txBody>
                  <a:tcPr marL="61987" marR="0" marT="33059" marB="33059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QUI</a:t>
                      </a:r>
                    </a:p>
                  </a:txBody>
                  <a:tcPr marL="61987" marR="0" marT="33059" marB="33059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SEX</a:t>
                      </a:r>
                    </a:p>
                  </a:txBody>
                  <a:tcPr marL="61987" marR="0" marT="33059" marB="33059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cap="all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SAB</a:t>
                      </a:r>
                    </a:p>
                  </a:txBody>
                  <a:tcPr marL="61987" marR="0" marT="33059" marB="3305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17B7B"/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4</a:t>
                      </a:r>
                    </a:p>
                  </a:txBody>
                  <a:tcPr marL="66119" marR="66119" marT="27549" marB="275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5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6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7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8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9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10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11</a:t>
                      </a:r>
                    </a:p>
                  </a:txBody>
                  <a:tcPr marL="66119" marR="66119" marT="27549" marB="275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12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13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14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15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16</a:t>
                      </a:r>
                    </a:p>
                  </a:txBody>
                  <a:tcPr marL="66119" marR="66119" marT="27549" marB="27549">
                    <a:solidFill>
                      <a:srgbClr val="F1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17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18</a:t>
                      </a:r>
                    </a:p>
                  </a:txBody>
                  <a:tcPr marL="66119" marR="66119" marT="27549" marB="275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19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20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21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22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23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24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25</a:t>
                      </a:r>
                    </a:p>
                  </a:txBody>
                  <a:tcPr marL="66119" marR="66119" marT="27549" marB="275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7B7B"/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26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27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29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Slab Black" pitchFamily="2" charset="0"/>
                          <a:ea typeface="Roboto Slab Black" pitchFamily="2" charset="0"/>
                        </a:rPr>
                        <a:t>30</a:t>
                      </a: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6119" marR="66119" marT="27549" marB="2754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Slab Black" pitchFamily="2" charset="0"/>
                        <a:ea typeface="Roboto Slab Black" pitchFamily="2" charset="0"/>
                      </a:endParaRPr>
                    </a:p>
                  </a:txBody>
                  <a:tcPr marL="66119" marR="66119" marT="27549" marB="275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5917A8-842C-4FDD-84B1-72CEFA112B2F}"/>
              </a:ext>
            </a:extLst>
          </p:cNvPr>
          <p:cNvSpPr txBox="1"/>
          <p:nvPr/>
        </p:nvSpPr>
        <p:spPr>
          <a:xfrm>
            <a:off x="5273730" y="6480242"/>
            <a:ext cx="4204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>
                  <a:solidFill>
                    <a:schemeClr val="bg2">
                      <a:lumMod val="75000"/>
                      <a:alpha val="42000"/>
                    </a:schemeClr>
                  </a:solidFill>
                </a:ln>
                <a:noFill/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50306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1871</Words>
  <Application>Microsoft Office PowerPoint</Application>
  <PresentationFormat>Personalizar</PresentationFormat>
  <Paragraphs>1858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Roboto Medium</vt:lpstr>
      <vt:lpstr>Franklin Gothic Medium</vt:lpstr>
      <vt:lpstr>Roboto Slab Black</vt:lpstr>
      <vt:lpstr>Roboto Light</vt:lpstr>
      <vt:lpstr>Calibri</vt:lpstr>
      <vt:lpstr>Arial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Carvalho;ShowOn Apresentações Profissionais</dc:creator>
  <cp:lastModifiedBy>Elis Carvalho</cp:lastModifiedBy>
  <cp:revision>14</cp:revision>
  <dcterms:created xsi:type="dcterms:W3CDTF">2021-09-15T20:15:31Z</dcterms:created>
  <dcterms:modified xsi:type="dcterms:W3CDTF">2022-09-28T14:00:53Z</dcterms:modified>
</cp:coreProperties>
</file>