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embeddedFontLst>
    <p:embeddedFont>
      <p:font typeface="Arial Rounded MT Bold" panose="020F0704030504030204" pitchFamily="34" charset="0"/>
      <p:regular r:id="rId7"/>
    </p:embeddedFont>
    <p:embeddedFont>
      <p:font typeface="Lato" panose="020F0502020204030203" pitchFamily="34" charset="0"/>
      <p:regular r:id="rId8"/>
      <p:bold r:id="rId9"/>
    </p:embeddedFont>
    <p:embeddedFont>
      <p:font typeface="Lato Black" panose="020F0A02020204030203" pitchFamily="34" charset="0"/>
      <p:bold r:id="rId10"/>
    </p:embeddedFont>
  </p:embeddedFont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99CC"/>
    <a:srgbClr val="336699"/>
    <a:srgbClr val="FF5050"/>
    <a:srgbClr val="BFBFBF"/>
    <a:srgbClr val="92D050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09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380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02B9F8-93E5-4AC0-9CBA-DA9A334B4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92EED07-E7B9-4A16-A3FB-729B65218B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89CD9D-94C3-45D8-BE4C-98C66FEFE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5840-3A53-45B3-9E7D-65AFC2641F0A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910037-EB83-4437-867F-1844D30F2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C95772-3BB4-49FA-BD87-AEA1321A3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8457-7B78-4D58-B9BB-192950CB59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921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10D4B-EB2E-429F-BB8D-99A131F70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4A007F9-3ED7-415F-9653-CEEED47750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4C5256-F42B-4B14-AAEB-3AEDB5C0F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5840-3A53-45B3-9E7D-65AFC2641F0A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E31B8A-8A98-4765-84C2-FFB6845F1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BB618A-DCA7-45BC-BF12-67EB132EF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8457-7B78-4D58-B9BB-192950CB59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222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25445C-4584-4048-8286-562F5D79F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D230E41-35E8-43F8-A2A5-2CDEFC78C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F5E77B-8D2E-41F2-87E4-46C443A9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5840-3A53-45B3-9E7D-65AFC2641F0A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4354EB-9FA5-4445-A7C3-8BB90E098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B33ED1-3AAA-4362-8AD0-F7E5BBAD8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8457-7B78-4D58-B9BB-192950CB59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02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70BEFC-E15A-4BE4-A62C-460FD1DAE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25F023-2717-4C14-B53E-00E908240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1B0155-F865-45CE-AD20-4FD2D0552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5840-3A53-45B3-9E7D-65AFC2641F0A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27DC6C-6C58-49DB-85BF-0DFAB205F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6C329C-5F60-4AAE-B79A-E6A811B4A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8457-7B78-4D58-B9BB-192950CB59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84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CFA0D3-8FC9-4069-B612-213956D3E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ECDEA7B-041D-4EBA-B1ED-68794BF62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EF64B5-BB91-4DB4-8A1F-46729144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5840-3A53-45B3-9E7D-65AFC2641F0A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CC89E5-7005-4A61-85A9-E19AC80F0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0274E4-D4B7-4D16-ABE1-10A5D93CF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8457-7B78-4D58-B9BB-192950CB59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0757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544D8E-746B-4FDF-B6BD-99E179FE8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1677D8-D631-42CD-9E56-603501165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D152715-93FA-4454-A237-EFEE38CDB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08208B7-B937-47D8-8D10-AE55144BE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5840-3A53-45B3-9E7D-65AFC2641F0A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EF4C5E4-34F8-47AD-8566-E83FC041B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EE80192-A518-48B9-8D33-9E73715A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8457-7B78-4D58-B9BB-192950CB59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319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B07145-5AF7-4068-B3B1-ED1714D7C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8526CB3-0A67-4A8D-9F9A-95120CE30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F1FC9E3-FE48-4880-989B-2458E4A7D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9277A2-9F44-4565-A65D-7F2960F7E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80DF02F-0EC3-499E-8325-BCEA076AA7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8729005-903D-4899-AE73-73E3551CC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5840-3A53-45B3-9E7D-65AFC2641F0A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C9F7D06-0B45-446D-864E-75148F9A5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6A26073-F7C5-4E39-A3BD-278DED92C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8457-7B78-4D58-B9BB-192950CB59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245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FB778B-1546-497E-A0FE-8CBA457D8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94087CB-63E7-47A0-97A2-BB3E9AC56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5840-3A53-45B3-9E7D-65AFC2641F0A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435334B-B208-47C6-85D1-1512A76F2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22ABB59-8F7B-41B7-BF05-D62428C1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8457-7B78-4D58-B9BB-192950CB59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685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898CE33-CCC1-43CE-8F0B-A4B9984C7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5840-3A53-45B3-9E7D-65AFC2641F0A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36DF78D-2D58-42A6-AB1A-D029BBCC1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E86B14C-83FA-4FA0-B22F-27BC40FF6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8457-7B78-4D58-B9BB-192950CB59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89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F56F5-AFE3-4C00-9B01-8AD01B2CB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E8AFCB-716B-40E0-904C-A6D76BD8B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6FEAF8C-5340-4CE2-960A-90D691888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676B132-D089-4FF9-A575-E8DDE3C4C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5840-3A53-45B3-9E7D-65AFC2641F0A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02DF449-88C2-4C8B-8E16-15876A93A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47E81CB-0F2E-45F2-9B2F-3A5503E75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8457-7B78-4D58-B9BB-192950CB59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990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D52010-0B72-410C-97E3-2509198EC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D8D5A31-C07E-4502-8076-69A25F648D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DF5BE0C-2BDD-475B-B00C-37FEAF1BC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E7725DE-E9F7-4309-AAFD-4AE5C1A2A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5840-3A53-45B3-9E7D-65AFC2641F0A}" type="datetimeFigureOut">
              <a:rPr lang="pt-BR" smtClean="0"/>
              <a:t>29/08/2020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2AF6C98-123E-4A09-8401-688CD66B9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1B881E-619E-4A88-93EE-807DBBAB2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8457-7B78-4D58-B9BB-192950CB59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363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5DEB829-09FC-437E-8437-E54BEAADE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387C3C-3F51-4D61-93E5-7ABEF9864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1406E8-085B-4A8E-9601-9F2645A131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Rounded MT Bold" panose="020F0704030504030204" pitchFamily="34" charset="0"/>
              </a:defRPr>
            </a:lvl1pPr>
          </a:lstStyle>
          <a:p>
            <a:fld id="{93B05840-3A53-45B3-9E7D-65AFC2641F0A}" type="datetimeFigureOut">
              <a:rPr lang="pt-BR" smtClean="0"/>
              <a:pPr/>
              <a:t>29/08/2020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573D5B-6FA7-47D3-A01F-20A72C4AB9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Rounded MT Bold" panose="020F070403050403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B6E414-8444-4A67-AE2D-9C2BA531E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Rounded MT Bold" panose="020F0704030504030204" pitchFamily="34" charset="0"/>
              </a:defRPr>
            </a:lvl1pPr>
          </a:lstStyle>
          <a:p>
            <a:fld id="{B25F8457-7B78-4D58-B9BB-192950CB599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458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84F73836-7867-4E52-9149-E1A6F8802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209044"/>
              </p:ext>
            </p:extLst>
          </p:nvPr>
        </p:nvGraphicFramePr>
        <p:xfrm>
          <a:off x="1925174" y="1594973"/>
          <a:ext cx="9850734" cy="51167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1789">
                  <a:extLst>
                    <a:ext uri="{9D8B030D-6E8A-4147-A177-3AD203B41FA5}">
                      <a16:colId xmlns:a16="http://schemas.microsoft.com/office/drawing/2014/main" val="3388111523"/>
                    </a:ext>
                  </a:extLst>
                </a:gridCol>
                <a:gridCol w="1641789">
                  <a:extLst>
                    <a:ext uri="{9D8B030D-6E8A-4147-A177-3AD203B41FA5}">
                      <a16:colId xmlns:a16="http://schemas.microsoft.com/office/drawing/2014/main" val="418229270"/>
                    </a:ext>
                  </a:extLst>
                </a:gridCol>
                <a:gridCol w="1641789">
                  <a:extLst>
                    <a:ext uri="{9D8B030D-6E8A-4147-A177-3AD203B41FA5}">
                      <a16:colId xmlns:a16="http://schemas.microsoft.com/office/drawing/2014/main" val="1001001026"/>
                    </a:ext>
                  </a:extLst>
                </a:gridCol>
                <a:gridCol w="1641789">
                  <a:extLst>
                    <a:ext uri="{9D8B030D-6E8A-4147-A177-3AD203B41FA5}">
                      <a16:colId xmlns:a16="http://schemas.microsoft.com/office/drawing/2014/main" val="2715456425"/>
                    </a:ext>
                  </a:extLst>
                </a:gridCol>
                <a:gridCol w="1641789">
                  <a:extLst>
                    <a:ext uri="{9D8B030D-6E8A-4147-A177-3AD203B41FA5}">
                      <a16:colId xmlns:a16="http://schemas.microsoft.com/office/drawing/2014/main" val="121461017"/>
                    </a:ext>
                  </a:extLst>
                </a:gridCol>
                <a:gridCol w="1641789">
                  <a:extLst>
                    <a:ext uri="{9D8B030D-6E8A-4147-A177-3AD203B41FA5}">
                      <a16:colId xmlns:a16="http://schemas.microsoft.com/office/drawing/2014/main" val="2825054287"/>
                    </a:ext>
                  </a:extLst>
                </a:gridCol>
              </a:tblGrid>
              <a:tr h="730968"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532068"/>
                  </a:ext>
                </a:extLst>
              </a:tr>
              <a:tr h="730968"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112597"/>
                  </a:ext>
                </a:extLst>
              </a:tr>
              <a:tr h="730968"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629905"/>
                  </a:ext>
                </a:extLst>
              </a:tr>
              <a:tr h="730968"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139949"/>
                  </a:ext>
                </a:extLst>
              </a:tr>
              <a:tr h="730968"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279186"/>
                  </a:ext>
                </a:extLst>
              </a:tr>
              <a:tr h="730968"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685634"/>
                  </a:ext>
                </a:extLst>
              </a:tr>
              <a:tr h="730968"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317602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AC24953-9E5F-42D0-B287-265CAB03A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352604"/>
              </p:ext>
            </p:extLst>
          </p:nvPr>
        </p:nvGraphicFramePr>
        <p:xfrm>
          <a:off x="301492" y="1592227"/>
          <a:ext cx="1623682" cy="51167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3682">
                  <a:extLst>
                    <a:ext uri="{9D8B030D-6E8A-4147-A177-3AD203B41FA5}">
                      <a16:colId xmlns:a16="http://schemas.microsoft.com/office/drawing/2014/main" val="3388111523"/>
                    </a:ext>
                  </a:extLst>
                </a:gridCol>
              </a:tblGrid>
              <a:tr h="73096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</a:rPr>
                        <a:t>LINHA 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532068"/>
                  </a:ext>
                </a:extLst>
              </a:tr>
              <a:tr h="73096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</a:rPr>
                        <a:t>LINHA 2</a:t>
                      </a:r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112597"/>
                  </a:ext>
                </a:extLst>
              </a:tr>
              <a:tr h="73096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</a:rPr>
                        <a:t>LINHA 3</a:t>
                      </a:r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629905"/>
                  </a:ext>
                </a:extLst>
              </a:tr>
              <a:tr h="73096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</a:rPr>
                        <a:t>LINHA 4</a:t>
                      </a:r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139949"/>
                  </a:ext>
                </a:extLst>
              </a:tr>
              <a:tr h="73096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</a:rPr>
                        <a:t>LINHA 5</a:t>
                      </a:r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279186"/>
                  </a:ext>
                </a:extLst>
              </a:tr>
              <a:tr h="73096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</a:rPr>
                        <a:t>LINHA 6</a:t>
                      </a:r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685634"/>
                  </a:ext>
                </a:extLst>
              </a:tr>
              <a:tr h="73096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</a:rPr>
                        <a:t>LINHA 7</a:t>
                      </a:r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17602"/>
                  </a:ext>
                </a:extLst>
              </a:tr>
            </a:tbl>
          </a:graphicData>
        </a:graphic>
      </p:graphicFrame>
      <p:sp>
        <p:nvSpPr>
          <p:cNvPr id="6" name="Fluxograma: Conector fora de Página 5">
            <a:extLst>
              <a:ext uri="{FF2B5EF4-FFF2-40B4-BE49-F238E27FC236}">
                <a16:creationId xmlns:a16="http://schemas.microsoft.com/office/drawing/2014/main" id="{A60D4C16-A3E6-4765-A4F3-14A0A226D64E}"/>
              </a:ext>
            </a:extLst>
          </p:cNvPr>
          <p:cNvSpPr/>
          <p:nvPr/>
        </p:nvSpPr>
        <p:spPr>
          <a:xfrm>
            <a:off x="1943589" y="771583"/>
            <a:ext cx="1633541" cy="805759"/>
          </a:xfrm>
          <a:prstGeom prst="flowChartOffpage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Lato Black" panose="020F0A02020204030203" pitchFamily="34" charset="0"/>
              </a:rPr>
              <a:t>COLUNA 1</a:t>
            </a:r>
          </a:p>
        </p:txBody>
      </p:sp>
      <p:sp>
        <p:nvSpPr>
          <p:cNvPr id="7" name="Fluxograma: Conector fora de Página 6">
            <a:extLst>
              <a:ext uri="{FF2B5EF4-FFF2-40B4-BE49-F238E27FC236}">
                <a16:creationId xmlns:a16="http://schemas.microsoft.com/office/drawing/2014/main" id="{45E6F603-3CDE-40E6-BD21-2B3640B6B166}"/>
              </a:ext>
            </a:extLst>
          </p:cNvPr>
          <p:cNvSpPr/>
          <p:nvPr/>
        </p:nvSpPr>
        <p:spPr>
          <a:xfrm>
            <a:off x="3595543" y="771583"/>
            <a:ext cx="1623682" cy="805759"/>
          </a:xfrm>
          <a:prstGeom prst="flowChartOffpageConnec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Lato Black" panose="020F0A02020204030203" pitchFamily="34" charset="0"/>
              </a:rPr>
              <a:t>COLUNA 2</a:t>
            </a:r>
          </a:p>
        </p:txBody>
      </p:sp>
      <p:sp>
        <p:nvSpPr>
          <p:cNvPr id="8" name="Fluxograma: Conector fora de Página 7">
            <a:extLst>
              <a:ext uri="{FF2B5EF4-FFF2-40B4-BE49-F238E27FC236}">
                <a16:creationId xmlns:a16="http://schemas.microsoft.com/office/drawing/2014/main" id="{6196E459-26E9-4C1E-B6B1-6DA2D0AC108C}"/>
              </a:ext>
            </a:extLst>
          </p:cNvPr>
          <p:cNvSpPr/>
          <p:nvPr/>
        </p:nvSpPr>
        <p:spPr>
          <a:xfrm>
            <a:off x="5237638" y="771583"/>
            <a:ext cx="1623682" cy="805759"/>
          </a:xfrm>
          <a:prstGeom prst="flowChartOffpageConnector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Lato Black" panose="020F0A02020204030203" pitchFamily="34" charset="0"/>
              </a:rPr>
              <a:t>COLUNA 3</a:t>
            </a:r>
          </a:p>
        </p:txBody>
      </p:sp>
      <p:sp>
        <p:nvSpPr>
          <p:cNvPr id="9" name="Fluxograma: Conector fora de Página 8">
            <a:extLst>
              <a:ext uri="{FF2B5EF4-FFF2-40B4-BE49-F238E27FC236}">
                <a16:creationId xmlns:a16="http://schemas.microsoft.com/office/drawing/2014/main" id="{9C3CF351-2EFB-409F-A778-F4B80A8AC1D1}"/>
              </a:ext>
            </a:extLst>
          </p:cNvPr>
          <p:cNvSpPr/>
          <p:nvPr/>
        </p:nvSpPr>
        <p:spPr>
          <a:xfrm>
            <a:off x="6879733" y="771583"/>
            <a:ext cx="1623682" cy="805759"/>
          </a:xfrm>
          <a:prstGeom prst="flowChartOffpageConnector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Lato Black" panose="020F0A02020204030203" pitchFamily="34" charset="0"/>
              </a:rPr>
              <a:t>COLUNA 4</a:t>
            </a:r>
          </a:p>
        </p:txBody>
      </p:sp>
      <p:sp>
        <p:nvSpPr>
          <p:cNvPr id="10" name="Fluxograma: Conector fora de Página 9">
            <a:extLst>
              <a:ext uri="{FF2B5EF4-FFF2-40B4-BE49-F238E27FC236}">
                <a16:creationId xmlns:a16="http://schemas.microsoft.com/office/drawing/2014/main" id="{E4724D48-4B63-480F-9CF0-D2C18FDD0FA0}"/>
              </a:ext>
            </a:extLst>
          </p:cNvPr>
          <p:cNvSpPr/>
          <p:nvPr/>
        </p:nvSpPr>
        <p:spPr>
          <a:xfrm>
            <a:off x="8521828" y="771583"/>
            <a:ext cx="1623682" cy="805759"/>
          </a:xfrm>
          <a:prstGeom prst="flowChartOffpageConnector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Lato Black" panose="020F0A02020204030203" pitchFamily="34" charset="0"/>
              </a:rPr>
              <a:t>COLUNA 5</a:t>
            </a:r>
          </a:p>
        </p:txBody>
      </p:sp>
      <p:sp>
        <p:nvSpPr>
          <p:cNvPr id="11" name="Fluxograma: Conector fora de Página 10">
            <a:extLst>
              <a:ext uri="{FF2B5EF4-FFF2-40B4-BE49-F238E27FC236}">
                <a16:creationId xmlns:a16="http://schemas.microsoft.com/office/drawing/2014/main" id="{2FEEE43C-C4E5-42DE-89F4-5D48814C24B8}"/>
              </a:ext>
            </a:extLst>
          </p:cNvPr>
          <p:cNvSpPr/>
          <p:nvPr/>
        </p:nvSpPr>
        <p:spPr>
          <a:xfrm>
            <a:off x="10145510" y="771583"/>
            <a:ext cx="1630398" cy="805759"/>
          </a:xfrm>
          <a:prstGeom prst="flowChartOffpage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Lato Black" panose="020F0A02020204030203" pitchFamily="34" charset="0"/>
              </a:rPr>
              <a:t>COLUNA 6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7E1F36A1-086E-4330-A55F-0570A2F85884}"/>
              </a:ext>
            </a:extLst>
          </p:cNvPr>
          <p:cNvSpPr/>
          <p:nvPr/>
        </p:nvSpPr>
        <p:spPr>
          <a:xfrm>
            <a:off x="2523151" y="1728029"/>
            <a:ext cx="437585" cy="452673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82287880-CFDC-4C9A-9C23-28DAFEA9EC83}"/>
              </a:ext>
            </a:extLst>
          </p:cNvPr>
          <p:cNvSpPr/>
          <p:nvPr/>
        </p:nvSpPr>
        <p:spPr>
          <a:xfrm>
            <a:off x="2523150" y="2487011"/>
            <a:ext cx="437585" cy="452673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51B37662-72FD-4252-9EEF-0F0B9619C058}"/>
              </a:ext>
            </a:extLst>
          </p:cNvPr>
          <p:cNvSpPr/>
          <p:nvPr/>
        </p:nvSpPr>
        <p:spPr>
          <a:xfrm>
            <a:off x="2523148" y="3959710"/>
            <a:ext cx="437585" cy="452673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63BEEB14-454E-4E0B-9360-F1FC04576CA4}"/>
              </a:ext>
            </a:extLst>
          </p:cNvPr>
          <p:cNvSpPr/>
          <p:nvPr/>
        </p:nvSpPr>
        <p:spPr>
          <a:xfrm>
            <a:off x="2523147" y="4664372"/>
            <a:ext cx="437585" cy="452673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A88E222A-0783-451B-B3AD-A5F03EA6618A}"/>
              </a:ext>
            </a:extLst>
          </p:cNvPr>
          <p:cNvSpPr/>
          <p:nvPr/>
        </p:nvSpPr>
        <p:spPr>
          <a:xfrm>
            <a:off x="2523145" y="6131573"/>
            <a:ext cx="437585" cy="452673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3103622B-8D75-44C2-A2E4-3409433DBC21}"/>
              </a:ext>
            </a:extLst>
          </p:cNvPr>
          <p:cNvSpPr/>
          <p:nvPr/>
        </p:nvSpPr>
        <p:spPr>
          <a:xfrm>
            <a:off x="7436324" y="1745378"/>
            <a:ext cx="437585" cy="452673"/>
          </a:xfrm>
          <a:prstGeom prst="ellipse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5A797F87-0EA8-4B2D-B462-66A46267E51A}"/>
              </a:ext>
            </a:extLst>
          </p:cNvPr>
          <p:cNvSpPr/>
          <p:nvPr/>
        </p:nvSpPr>
        <p:spPr>
          <a:xfrm>
            <a:off x="7436324" y="3210533"/>
            <a:ext cx="437585" cy="452673"/>
          </a:xfrm>
          <a:prstGeom prst="ellipse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F4D00973-5571-4961-9411-AFB0E1140F28}"/>
              </a:ext>
            </a:extLst>
          </p:cNvPr>
          <p:cNvSpPr/>
          <p:nvPr/>
        </p:nvSpPr>
        <p:spPr>
          <a:xfrm>
            <a:off x="4152068" y="4667393"/>
            <a:ext cx="437585" cy="45267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49FC992C-2D24-41F1-A398-893CE56773E4}"/>
              </a:ext>
            </a:extLst>
          </p:cNvPr>
          <p:cNvSpPr/>
          <p:nvPr/>
        </p:nvSpPr>
        <p:spPr>
          <a:xfrm>
            <a:off x="4143014" y="6105389"/>
            <a:ext cx="437585" cy="45267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3D75C3FD-A9AD-4A83-BDFC-D76F89FEF702}"/>
              </a:ext>
            </a:extLst>
          </p:cNvPr>
          <p:cNvSpPr/>
          <p:nvPr/>
        </p:nvSpPr>
        <p:spPr>
          <a:xfrm>
            <a:off x="7436324" y="3941604"/>
            <a:ext cx="437585" cy="452673"/>
          </a:xfrm>
          <a:prstGeom prst="ellipse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FB932285-6B87-4ECF-BF62-8C13FC4C4EBC}"/>
              </a:ext>
            </a:extLst>
          </p:cNvPr>
          <p:cNvSpPr/>
          <p:nvPr/>
        </p:nvSpPr>
        <p:spPr>
          <a:xfrm>
            <a:off x="5791388" y="3202238"/>
            <a:ext cx="437585" cy="452673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E825AEE6-BAC3-4D3E-AEAB-0A7CD62510A4}"/>
              </a:ext>
            </a:extLst>
          </p:cNvPr>
          <p:cNvSpPr/>
          <p:nvPr/>
        </p:nvSpPr>
        <p:spPr>
          <a:xfrm>
            <a:off x="5791388" y="4667393"/>
            <a:ext cx="437585" cy="452673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F385FA62-B4C9-467A-93D7-579BCBBDBE8C}"/>
              </a:ext>
            </a:extLst>
          </p:cNvPr>
          <p:cNvSpPr/>
          <p:nvPr/>
        </p:nvSpPr>
        <p:spPr>
          <a:xfrm>
            <a:off x="9096461" y="4664371"/>
            <a:ext cx="437585" cy="452673"/>
          </a:xfrm>
          <a:prstGeom prst="ellipse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67C886E4-F5DB-4D33-B7EE-1CBCF2045724}"/>
              </a:ext>
            </a:extLst>
          </p:cNvPr>
          <p:cNvSpPr/>
          <p:nvPr/>
        </p:nvSpPr>
        <p:spPr>
          <a:xfrm>
            <a:off x="10741916" y="1728028"/>
            <a:ext cx="437585" cy="452673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AABBE898-3E82-40EB-865A-C0C0AA9BC4C0}"/>
              </a:ext>
            </a:extLst>
          </p:cNvPr>
          <p:cNvSpPr/>
          <p:nvPr/>
        </p:nvSpPr>
        <p:spPr>
          <a:xfrm>
            <a:off x="10741916" y="2487010"/>
            <a:ext cx="437585" cy="452673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F81D3A1D-0E64-4844-A406-D826178908A3}"/>
              </a:ext>
            </a:extLst>
          </p:cNvPr>
          <p:cNvSpPr/>
          <p:nvPr/>
        </p:nvSpPr>
        <p:spPr>
          <a:xfrm>
            <a:off x="10741916" y="5399209"/>
            <a:ext cx="437585" cy="452673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76B8AFF1-E924-4868-8C80-27C61DEA5904}"/>
              </a:ext>
            </a:extLst>
          </p:cNvPr>
          <p:cNvSpPr/>
          <p:nvPr/>
        </p:nvSpPr>
        <p:spPr>
          <a:xfrm>
            <a:off x="4021304" y="230475"/>
            <a:ext cx="39777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rPr>
              <a:t>TABELA de COMPARAÇÃO</a:t>
            </a:r>
          </a:p>
        </p:txBody>
      </p:sp>
    </p:spTree>
    <p:extLst>
      <p:ext uri="{BB962C8B-B14F-4D97-AF65-F5344CB8AC3E}">
        <p14:creationId xmlns:p14="http://schemas.microsoft.com/office/powerpoint/2010/main" val="2314398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84F73836-7867-4E52-9149-E1A6F8802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630165"/>
              </p:ext>
            </p:extLst>
          </p:nvPr>
        </p:nvGraphicFramePr>
        <p:xfrm>
          <a:off x="606582" y="1077362"/>
          <a:ext cx="10900372" cy="51604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5093">
                  <a:extLst>
                    <a:ext uri="{9D8B030D-6E8A-4147-A177-3AD203B41FA5}">
                      <a16:colId xmlns:a16="http://schemas.microsoft.com/office/drawing/2014/main" val="3388111523"/>
                    </a:ext>
                  </a:extLst>
                </a:gridCol>
                <a:gridCol w="2725093">
                  <a:extLst>
                    <a:ext uri="{9D8B030D-6E8A-4147-A177-3AD203B41FA5}">
                      <a16:colId xmlns:a16="http://schemas.microsoft.com/office/drawing/2014/main" val="418229270"/>
                    </a:ext>
                  </a:extLst>
                </a:gridCol>
                <a:gridCol w="2725093">
                  <a:extLst>
                    <a:ext uri="{9D8B030D-6E8A-4147-A177-3AD203B41FA5}">
                      <a16:colId xmlns:a16="http://schemas.microsoft.com/office/drawing/2014/main" val="1001001026"/>
                    </a:ext>
                  </a:extLst>
                </a:gridCol>
                <a:gridCol w="2725093">
                  <a:extLst>
                    <a:ext uri="{9D8B030D-6E8A-4147-A177-3AD203B41FA5}">
                      <a16:colId xmlns:a16="http://schemas.microsoft.com/office/drawing/2014/main" val="2715456425"/>
                    </a:ext>
                  </a:extLst>
                </a:gridCol>
              </a:tblGrid>
              <a:tr h="1702571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Lato" panose="020F0502020204030203" pitchFamily="34" charset="0"/>
                        </a:rPr>
                        <a:t>INSIRA AQUI O SEU TEXTO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Lato" panose="020F0502020204030203" pitchFamily="34" charset="0"/>
                        </a:rPr>
                        <a:t>INSIRA AQUI O SEU TEXTO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Lato" panose="020F0502020204030203" pitchFamily="34" charset="0"/>
                        </a:rPr>
                        <a:t>INSIRA AQUI O SEU TEXTO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Lato" panose="020F0502020204030203" pitchFamily="34" charset="0"/>
                        </a:rPr>
                        <a:t>INSIRA AQUI O SEU TEXTO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532068"/>
                  </a:ext>
                </a:extLst>
              </a:tr>
              <a:tr h="17289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Lato" panose="020F0502020204030203" pitchFamily="34" charset="0"/>
                        </a:rPr>
                        <a:t>INSIRA AQUI O SEU TEXTO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Lato" panose="020F0502020204030203" pitchFamily="34" charset="0"/>
                        </a:rPr>
                        <a:t>INSIRA AQUI O SEU TEXTO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Lato" panose="020F0502020204030203" pitchFamily="34" charset="0"/>
                        </a:rPr>
                        <a:t>INSIRA AQUI O SEU TEXTO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Lato" panose="020F0502020204030203" pitchFamily="34" charset="0"/>
                        </a:rPr>
                        <a:t>INSIRA AQUI O SEU TEXTO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112597"/>
                  </a:ext>
                </a:extLst>
              </a:tr>
              <a:tr h="17289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Lato" panose="020F0502020204030203" pitchFamily="34" charset="0"/>
                        </a:rPr>
                        <a:t>INSIRA AQUI O SEU TEXTO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Lato" panose="020F0502020204030203" pitchFamily="34" charset="0"/>
                        </a:rPr>
                        <a:t>INSIRA AQUI O SEU TEXTO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Lato" panose="020F0502020204030203" pitchFamily="34" charset="0"/>
                        </a:rPr>
                        <a:t>INSIRA AQUI O SEU TEXTO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Lato" panose="020F0502020204030203" pitchFamily="34" charset="0"/>
                        </a:rPr>
                        <a:t>INSIRA AQUI O SEU TEXTO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629905"/>
                  </a:ext>
                </a:extLst>
              </a:tr>
            </a:tbl>
          </a:graphicData>
        </a:graphic>
      </p:graphicFrame>
      <p:sp>
        <p:nvSpPr>
          <p:cNvPr id="32" name="Retângulo 31">
            <a:extLst>
              <a:ext uri="{FF2B5EF4-FFF2-40B4-BE49-F238E27FC236}">
                <a16:creationId xmlns:a16="http://schemas.microsoft.com/office/drawing/2014/main" id="{76B8AFF1-E924-4868-8C80-27C61DEA5904}"/>
              </a:ext>
            </a:extLst>
          </p:cNvPr>
          <p:cNvSpPr/>
          <p:nvPr/>
        </p:nvSpPr>
        <p:spPr>
          <a:xfrm>
            <a:off x="4330279" y="230475"/>
            <a:ext cx="3522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rPr>
              <a:t>TABELA de CONCEITOS</a:t>
            </a:r>
          </a:p>
        </p:txBody>
      </p:sp>
    </p:spTree>
    <p:extLst>
      <p:ext uri="{BB962C8B-B14F-4D97-AF65-F5344CB8AC3E}">
        <p14:creationId xmlns:p14="http://schemas.microsoft.com/office/powerpoint/2010/main" val="2898236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AC24953-9E5F-42D0-B287-265CAB03A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127636"/>
              </p:ext>
            </p:extLst>
          </p:nvPr>
        </p:nvGraphicFramePr>
        <p:xfrm>
          <a:off x="3698791" y="2009750"/>
          <a:ext cx="2535978" cy="4566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35978">
                  <a:extLst>
                    <a:ext uri="{9D8B030D-6E8A-4147-A177-3AD203B41FA5}">
                      <a16:colId xmlns:a16="http://schemas.microsoft.com/office/drawing/2014/main" val="3388111523"/>
                    </a:ext>
                  </a:extLst>
                </a:gridCol>
              </a:tblGrid>
              <a:tr h="652365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532068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112597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629905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139949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279186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685634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17602"/>
                  </a:ext>
                </a:extLst>
              </a:tr>
            </a:tbl>
          </a:graphicData>
        </a:graphic>
      </p:graphicFrame>
      <p:sp>
        <p:nvSpPr>
          <p:cNvPr id="6" name="Retângulo: Cantos Superiores Arredondados 5">
            <a:extLst>
              <a:ext uri="{FF2B5EF4-FFF2-40B4-BE49-F238E27FC236}">
                <a16:creationId xmlns:a16="http://schemas.microsoft.com/office/drawing/2014/main" id="{A60D4C16-A3E6-4765-A4F3-14A0A226D64E}"/>
              </a:ext>
            </a:extLst>
          </p:cNvPr>
          <p:cNvSpPr/>
          <p:nvPr/>
        </p:nvSpPr>
        <p:spPr>
          <a:xfrm>
            <a:off x="3712876" y="1203989"/>
            <a:ext cx="2521893" cy="805759"/>
          </a:xfrm>
          <a:prstGeom prst="round2SameRect">
            <a:avLst>
              <a:gd name="adj1" fmla="val 22285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Lato Black" panose="020F0A02020204030203" pitchFamily="34" charset="0"/>
              </a:rPr>
              <a:t>PLANO 1</a:t>
            </a:r>
          </a:p>
          <a:p>
            <a:pPr algn="ctr"/>
            <a:r>
              <a:rPr lang="pt-BR" dirty="0">
                <a:latin typeface="Lato Black" panose="020F0A02020204030203" pitchFamily="34" charset="0"/>
              </a:rPr>
              <a:t>BÁSICO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76B8AFF1-E924-4868-8C80-27C61DEA5904}"/>
              </a:ext>
            </a:extLst>
          </p:cNvPr>
          <p:cNvSpPr/>
          <p:nvPr/>
        </p:nvSpPr>
        <p:spPr>
          <a:xfrm>
            <a:off x="3249186" y="230475"/>
            <a:ext cx="56849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rPr>
              <a:t>TABELA de COMPARAÇÃO  de PREÇOS</a:t>
            </a:r>
          </a:p>
        </p:txBody>
      </p:sp>
      <p:graphicFrame>
        <p:nvGraphicFramePr>
          <p:cNvPr id="33" name="Tabela 32">
            <a:extLst>
              <a:ext uri="{FF2B5EF4-FFF2-40B4-BE49-F238E27FC236}">
                <a16:creationId xmlns:a16="http://schemas.microsoft.com/office/drawing/2014/main" id="{AC267667-D7C4-4F9C-9F9D-177D5426C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613527"/>
              </p:ext>
            </p:extLst>
          </p:nvPr>
        </p:nvGraphicFramePr>
        <p:xfrm>
          <a:off x="6340894" y="2009749"/>
          <a:ext cx="2535978" cy="4566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35978">
                  <a:extLst>
                    <a:ext uri="{9D8B030D-6E8A-4147-A177-3AD203B41FA5}">
                      <a16:colId xmlns:a16="http://schemas.microsoft.com/office/drawing/2014/main" val="3388111523"/>
                    </a:ext>
                  </a:extLst>
                </a:gridCol>
              </a:tblGrid>
              <a:tr h="652365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532068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112597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629905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139949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279186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685634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17602"/>
                  </a:ext>
                </a:extLst>
              </a:tr>
            </a:tbl>
          </a:graphicData>
        </a:graphic>
      </p:graphicFrame>
      <p:graphicFrame>
        <p:nvGraphicFramePr>
          <p:cNvPr id="34" name="Tabela 33">
            <a:extLst>
              <a:ext uri="{FF2B5EF4-FFF2-40B4-BE49-F238E27FC236}">
                <a16:creationId xmlns:a16="http://schemas.microsoft.com/office/drawing/2014/main" id="{5AE80CB7-1595-4914-98C5-0CA3B3421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930488"/>
              </p:ext>
            </p:extLst>
          </p:nvPr>
        </p:nvGraphicFramePr>
        <p:xfrm>
          <a:off x="8982997" y="2009748"/>
          <a:ext cx="2535978" cy="4566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35978">
                  <a:extLst>
                    <a:ext uri="{9D8B030D-6E8A-4147-A177-3AD203B41FA5}">
                      <a16:colId xmlns:a16="http://schemas.microsoft.com/office/drawing/2014/main" val="3388111523"/>
                    </a:ext>
                  </a:extLst>
                </a:gridCol>
              </a:tblGrid>
              <a:tr h="652365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532068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112597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629905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139949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279186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685634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Black" panose="020F0A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17602"/>
                  </a:ext>
                </a:extLst>
              </a:tr>
            </a:tbl>
          </a:graphicData>
        </a:graphic>
      </p:graphicFrame>
      <p:sp>
        <p:nvSpPr>
          <p:cNvPr id="35" name="Retângulo: Cantos Superiores Arredondados 34">
            <a:extLst>
              <a:ext uri="{FF2B5EF4-FFF2-40B4-BE49-F238E27FC236}">
                <a16:creationId xmlns:a16="http://schemas.microsoft.com/office/drawing/2014/main" id="{74D27750-6CAB-4998-9455-6436E7E1F6FB}"/>
              </a:ext>
            </a:extLst>
          </p:cNvPr>
          <p:cNvSpPr/>
          <p:nvPr/>
        </p:nvSpPr>
        <p:spPr>
          <a:xfrm>
            <a:off x="6347936" y="1013870"/>
            <a:ext cx="2521893" cy="995877"/>
          </a:xfrm>
          <a:prstGeom prst="round2SameRect">
            <a:avLst>
              <a:gd name="adj1" fmla="val 22285"/>
              <a:gd name="adj2" fmla="val 0"/>
            </a:avLst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Lato Black" panose="020F0A02020204030203" pitchFamily="34" charset="0"/>
              </a:rPr>
              <a:t>PLANO 2</a:t>
            </a:r>
          </a:p>
          <a:p>
            <a:pPr algn="ctr"/>
            <a:r>
              <a:rPr lang="pt-BR" dirty="0">
                <a:latin typeface="Lato Black" panose="020F0A02020204030203" pitchFamily="34" charset="0"/>
              </a:rPr>
              <a:t>PLUS</a:t>
            </a:r>
          </a:p>
        </p:txBody>
      </p:sp>
      <p:sp>
        <p:nvSpPr>
          <p:cNvPr id="36" name="Retângulo: Cantos Superiores Arredondados 35">
            <a:extLst>
              <a:ext uri="{FF2B5EF4-FFF2-40B4-BE49-F238E27FC236}">
                <a16:creationId xmlns:a16="http://schemas.microsoft.com/office/drawing/2014/main" id="{94F37DE3-AF36-453F-A6FC-7B672AE71327}"/>
              </a:ext>
            </a:extLst>
          </p:cNvPr>
          <p:cNvSpPr/>
          <p:nvPr/>
        </p:nvSpPr>
        <p:spPr>
          <a:xfrm>
            <a:off x="8997082" y="1203989"/>
            <a:ext cx="2521893" cy="805759"/>
          </a:xfrm>
          <a:prstGeom prst="round2SameRect">
            <a:avLst>
              <a:gd name="adj1" fmla="val 22285"/>
              <a:gd name="adj2" fmla="val 0"/>
            </a:avLst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Lato Black" panose="020F0A02020204030203" pitchFamily="34" charset="0"/>
              </a:rPr>
              <a:t>PLANO 3</a:t>
            </a:r>
          </a:p>
          <a:p>
            <a:pPr algn="ctr"/>
            <a:r>
              <a:rPr lang="pt-BR" dirty="0">
                <a:latin typeface="Lato Black" panose="020F0A02020204030203" pitchFamily="34" charset="0"/>
              </a:rPr>
              <a:t>PROFISSIONAL</a:t>
            </a:r>
          </a:p>
        </p:txBody>
      </p:sp>
      <p:sp>
        <p:nvSpPr>
          <p:cNvPr id="37" name="Retângulo: Cantos Superiores Arredondados 36">
            <a:extLst>
              <a:ext uri="{FF2B5EF4-FFF2-40B4-BE49-F238E27FC236}">
                <a16:creationId xmlns:a16="http://schemas.microsoft.com/office/drawing/2014/main" id="{E9F6935D-0E2B-48BB-9B5F-D4974071A8A0}"/>
              </a:ext>
            </a:extLst>
          </p:cNvPr>
          <p:cNvSpPr/>
          <p:nvPr/>
        </p:nvSpPr>
        <p:spPr>
          <a:xfrm>
            <a:off x="7981135" y="1013868"/>
            <a:ext cx="898099" cy="625908"/>
          </a:xfrm>
          <a:custGeom>
            <a:avLst/>
            <a:gdLst>
              <a:gd name="connsiteX0" fmla="*/ 111639 w 830453"/>
              <a:gd name="connsiteY0" fmla="*/ 0 h 500960"/>
              <a:gd name="connsiteX1" fmla="*/ 718814 w 830453"/>
              <a:gd name="connsiteY1" fmla="*/ 0 h 500960"/>
              <a:gd name="connsiteX2" fmla="*/ 830453 w 830453"/>
              <a:gd name="connsiteY2" fmla="*/ 111639 h 500960"/>
              <a:gd name="connsiteX3" fmla="*/ 830453 w 830453"/>
              <a:gd name="connsiteY3" fmla="*/ 500960 h 500960"/>
              <a:gd name="connsiteX4" fmla="*/ 830453 w 830453"/>
              <a:gd name="connsiteY4" fmla="*/ 500960 h 500960"/>
              <a:gd name="connsiteX5" fmla="*/ 0 w 830453"/>
              <a:gd name="connsiteY5" fmla="*/ 500960 h 500960"/>
              <a:gd name="connsiteX6" fmla="*/ 0 w 830453"/>
              <a:gd name="connsiteY6" fmla="*/ 500960 h 500960"/>
              <a:gd name="connsiteX7" fmla="*/ 0 w 830453"/>
              <a:gd name="connsiteY7" fmla="*/ 111639 h 500960"/>
              <a:gd name="connsiteX8" fmla="*/ 111639 w 830453"/>
              <a:gd name="connsiteY8" fmla="*/ 0 h 500960"/>
              <a:gd name="connsiteX0" fmla="*/ 111639 w 830453"/>
              <a:gd name="connsiteY0" fmla="*/ 0 h 500960"/>
              <a:gd name="connsiteX1" fmla="*/ 718814 w 830453"/>
              <a:gd name="connsiteY1" fmla="*/ 0 h 500960"/>
              <a:gd name="connsiteX2" fmla="*/ 830453 w 830453"/>
              <a:gd name="connsiteY2" fmla="*/ 111639 h 500960"/>
              <a:gd name="connsiteX3" fmla="*/ 830453 w 830453"/>
              <a:gd name="connsiteY3" fmla="*/ 500960 h 500960"/>
              <a:gd name="connsiteX4" fmla="*/ 830453 w 830453"/>
              <a:gd name="connsiteY4" fmla="*/ 500960 h 500960"/>
              <a:gd name="connsiteX5" fmla="*/ 0 w 830453"/>
              <a:gd name="connsiteY5" fmla="*/ 500960 h 500960"/>
              <a:gd name="connsiteX6" fmla="*/ 0 w 830453"/>
              <a:gd name="connsiteY6" fmla="*/ 111639 h 500960"/>
              <a:gd name="connsiteX7" fmla="*/ 111639 w 830453"/>
              <a:gd name="connsiteY7" fmla="*/ 0 h 500960"/>
              <a:gd name="connsiteX0" fmla="*/ 111639 w 830453"/>
              <a:gd name="connsiteY0" fmla="*/ 0 h 500960"/>
              <a:gd name="connsiteX1" fmla="*/ 718814 w 830453"/>
              <a:gd name="connsiteY1" fmla="*/ 0 h 500960"/>
              <a:gd name="connsiteX2" fmla="*/ 830453 w 830453"/>
              <a:gd name="connsiteY2" fmla="*/ 111639 h 500960"/>
              <a:gd name="connsiteX3" fmla="*/ 830453 w 830453"/>
              <a:gd name="connsiteY3" fmla="*/ 500960 h 500960"/>
              <a:gd name="connsiteX4" fmla="*/ 830453 w 830453"/>
              <a:gd name="connsiteY4" fmla="*/ 500960 h 500960"/>
              <a:gd name="connsiteX5" fmla="*/ 0 w 830453"/>
              <a:gd name="connsiteY5" fmla="*/ 111639 h 500960"/>
              <a:gd name="connsiteX6" fmla="*/ 111639 w 830453"/>
              <a:gd name="connsiteY6" fmla="*/ 0 h 500960"/>
              <a:gd name="connsiteX0" fmla="*/ 0 w 718814"/>
              <a:gd name="connsiteY0" fmla="*/ 0 h 500960"/>
              <a:gd name="connsiteX1" fmla="*/ 607175 w 718814"/>
              <a:gd name="connsiteY1" fmla="*/ 0 h 500960"/>
              <a:gd name="connsiteX2" fmla="*/ 718814 w 718814"/>
              <a:gd name="connsiteY2" fmla="*/ 111639 h 500960"/>
              <a:gd name="connsiteX3" fmla="*/ 718814 w 718814"/>
              <a:gd name="connsiteY3" fmla="*/ 500960 h 500960"/>
              <a:gd name="connsiteX4" fmla="*/ 718814 w 718814"/>
              <a:gd name="connsiteY4" fmla="*/ 500960 h 500960"/>
              <a:gd name="connsiteX5" fmla="*/ 0 w 718814"/>
              <a:gd name="connsiteY5" fmla="*/ 0 h 50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814" h="500960">
                <a:moveTo>
                  <a:pt x="0" y="0"/>
                </a:moveTo>
                <a:lnTo>
                  <a:pt x="607175" y="0"/>
                </a:lnTo>
                <a:cubicBezTo>
                  <a:pt x="668832" y="0"/>
                  <a:pt x="718814" y="49982"/>
                  <a:pt x="718814" y="111639"/>
                </a:cubicBezTo>
                <a:lnTo>
                  <a:pt x="718814" y="500960"/>
                </a:lnTo>
                <a:lnTo>
                  <a:pt x="718814" y="500960"/>
                </a:lnTo>
                <a:lnTo>
                  <a:pt x="0" y="0"/>
                </a:lnTo>
                <a:close/>
              </a:path>
            </a:pathLst>
          </a:cu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Lato Black" panose="020F0A02020204030203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3E790C9-2E15-47B3-9942-22077DD40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876" y="1079172"/>
            <a:ext cx="247650" cy="247650"/>
          </a:xfrm>
          <a:prstGeom prst="rect">
            <a:avLst/>
          </a:prstGeom>
        </p:spPr>
      </p:pic>
      <p:pic>
        <p:nvPicPr>
          <p:cNvPr id="39" name="Imagem 38">
            <a:extLst>
              <a:ext uri="{FF2B5EF4-FFF2-40B4-BE49-F238E27FC236}">
                <a16:creationId xmlns:a16="http://schemas.microsoft.com/office/drawing/2014/main" id="{09166B78-EE4F-4027-9C52-D62C99F85F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925" y="2795962"/>
            <a:ext cx="495300" cy="495300"/>
          </a:xfrm>
          <a:prstGeom prst="rect">
            <a:avLst/>
          </a:prstGeom>
        </p:spPr>
      </p:pic>
      <p:pic>
        <p:nvPicPr>
          <p:cNvPr id="40" name="Imagem 39">
            <a:extLst>
              <a:ext uri="{FF2B5EF4-FFF2-40B4-BE49-F238E27FC236}">
                <a16:creationId xmlns:a16="http://schemas.microsoft.com/office/drawing/2014/main" id="{435857F9-6998-4868-97D1-D92E4CB9F1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920" y="2035552"/>
            <a:ext cx="495300" cy="495300"/>
          </a:xfrm>
          <a:prstGeom prst="rect">
            <a:avLst/>
          </a:prstGeom>
        </p:spPr>
      </p:pic>
      <p:pic>
        <p:nvPicPr>
          <p:cNvPr id="41" name="Imagem 40">
            <a:extLst>
              <a:ext uri="{FF2B5EF4-FFF2-40B4-BE49-F238E27FC236}">
                <a16:creationId xmlns:a16="http://schemas.microsoft.com/office/drawing/2014/main" id="{D6C6F37F-CF3E-4FAE-A98C-85E243EC26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898" y="2009747"/>
            <a:ext cx="495300" cy="495300"/>
          </a:xfrm>
          <a:prstGeom prst="rect">
            <a:avLst/>
          </a:prstGeom>
        </p:spPr>
      </p:pic>
      <p:pic>
        <p:nvPicPr>
          <p:cNvPr id="42" name="Imagem 41">
            <a:extLst>
              <a:ext uri="{FF2B5EF4-FFF2-40B4-BE49-F238E27FC236}">
                <a16:creationId xmlns:a16="http://schemas.microsoft.com/office/drawing/2014/main" id="{806EBD37-B085-4BD6-8893-DE37A11CC4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925" y="2053011"/>
            <a:ext cx="495300" cy="495300"/>
          </a:xfrm>
          <a:prstGeom prst="rect">
            <a:avLst/>
          </a:prstGeom>
        </p:spPr>
      </p:pic>
      <p:pic>
        <p:nvPicPr>
          <p:cNvPr id="43" name="Imagem 42">
            <a:extLst>
              <a:ext uri="{FF2B5EF4-FFF2-40B4-BE49-F238E27FC236}">
                <a16:creationId xmlns:a16="http://schemas.microsoft.com/office/drawing/2014/main" id="{4C7C2514-788D-42EB-BA68-AEDE17241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898" y="2677528"/>
            <a:ext cx="495300" cy="495300"/>
          </a:xfrm>
          <a:prstGeom prst="rect">
            <a:avLst/>
          </a:prstGeom>
        </p:spPr>
      </p:pic>
      <p:pic>
        <p:nvPicPr>
          <p:cNvPr id="44" name="Imagem 43">
            <a:extLst>
              <a:ext uri="{FF2B5EF4-FFF2-40B4-BE49-F238E27FC236}">
                <a16:creationId xmlns:a16="http://schemas.microsoft.com/office/drawing/2014/main" id="{AA3A951E-0D57-40E9-B838-92434E8AD6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898" y="3345309"/>
            <a:ext cx="495300" cy="495300"/>
          </a:xfrm>
          <a:prstGeom prst="rect">
            <a:avLst/>
          </a:prstGeom>
        </p:spPr>
      </p:pic>
      <p:pic>
        <p:nvPicPr>
          <p:cNvPr id="45" name="Imagem 44">
            <a:extLst>
              <a:ext uri="{FF2B5EF4-FFF2-40B4-BE49-F238E27FC236}">
                <a16:creationId xmlns:a16="http://schemas.microsoft.com/office/drawing/2014/main" id="{6E71D02D-D8E6-4B38-A03A-A2A60948EF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898" y="4013090"/>
            <a:ext cx="495300" cy="495300"/>
          </a:xfrm>
          <a:prstGeom prst="rect">
            <a:avLst/>
          </a:prstGeom>
        </p:spPr>
      </p:pic>
      <p:pic>
        <p:nvPicPr>
          <p:cNvPr id="46" name="Imagem 45">
            <a:extLst>
              <a:ext uri="{FF2B5EF4-FFF2-40B4-BE49-F238E27FC236}">
                <a16:creationId xmlns:a16="http://schemas.microsoft.com/office/drawing/2014/main" id="{821C87F9-C4ED-44D3-8537-E23C3BA369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898" y="4680871"/>
            <a:ext cx="495300" cy="495300"/>
          </a:xfrm>
          <a:prstGeom prst="rect">
            <a:avLst/>
          </a:prstGeom>
        </p:spPr>
      </p:pic>
      <p:pic>
        <p:nvPicPr>
          <p:cNvPr id="47" name="Imagem 46">
            <a:extLst>
              <a:ext uri="{FF2B5EF4-FFF2-40B4-BE49-F238E27FC236}">
                <a16:creationId xmlns:a16="http://schemas.microsoft.com/office/drawing/2014/main" id="{A028D57E-1D30-4660-8F7A-270BD1FE44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898" y="5348652"/>
            <a:ext cx="495300" cy="495300"/>
          </a:xfrm>
          <a:prstGeom prst="rect">
            <a:avLst/>
          </a:prstGeom>
        </p:spPr>
      </p:pic>
      <p:pic>
        <p:nvPicPr>
          <p:cNvPr id="48" name="Imagem 47">
            <a:extLst>
              <a:ext uri="{FF2B5EF4-FFF2-40B4-BE49-F238E27FC236}">
                <a16:creationId xmlns:a16="http://schemas.microsoft.com/office/drawing/2014/main" id="{8CEA5622-5303-47BD-9878-BCEA85546E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898" y="6016434"/>
            <a:ext cx="495300" cy="495300"/>
          </a:xfrm>
          <a:prstGeom prst="rect">
            <a:avLst/>
          </a:prstGeom>
        </p:spPr>
      </p:pic>
      <p:pic>
        <p:nvPicPr>
          <p:cNvPr id="49" name="Imagem 48">
            <a:extLst>
              <a:ext uri="{FF2B5EF4-FFF2-40B4-BE49-F238E27FC236}">
                <a16:creationId xmlns:a16="http://schemas.microsoft.com/office/drawing/2014/main" id="{8FBB4B38-717C-4D3B-94A8-03B82CE7BF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835" y="2686082"/>
            <a:ext cx="495300" cy="495300"/>
          </a:xfrm>
          <a:prstGeom prst="rect">
            <a:avLst/>
          </a:prstGeom>
        </p:spPr>
      </p:pic>
      <p:pic>
        <p:nvPicPr>
          <p:cNvPr id="50" name="Imagem 49">
            <a:extLst>
              <a:ext uri="{FF2B5EF4-FFF2-40B4-BE49-F238E27FC236}">
                <a16:creationId xmlns:a16="http://schemas.microsoft.com/office/drawing/2014/main" id="{B2181D7B-8A48-4357-9843-0DE39C8828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835" y="3362415"/>
            <a:ext cx="495300" cy="495300"/>
          </a:xfrm>
          <a:prstGeom prst="rect">
            <a:avLst/>
          </a:prstGeom>
        </p:spPr>
      </p:pic>
      <p:pic>
        <p:nvPicPr>
          <p:cNvPr id="51" name="Imagem 50">
            <a:extLst>
              <a:ext uri="{FF2B5EF4-FFF2-40B4-BE49-F238E27FC236}">
                <a16:creationId xmlns:a16="http://schemas.microsoft.com/office/drawing/2014/main" id="{8921C6AF-4B01-45AD-A724-8644DF08D2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835" y="4013090"/>
            <a:ext cx="495300" cy="495300"/>
          </a:xfrm>
          <a:prstGeom prst="rect">
            <a:avLst/>
          </a:prstGeom>
        </p:spPr>
      </p:pic>
      <p:pic>
        <p:nvPicPr>
          <p:cNvPr id="53" name="Imagem 52">
            <a:extLst>
              <a:ext uri="{FF2B5EF4-FFF2-40B4-BE49-F238E27FC236}">
                <a16:creationId xmlns:a16="http://schemas.microsoft.com/office/drawing/2014/main" id="{364123CC-78F7-4516-9374-072BCE7B41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975" y="3441669"/>
            <a:ext cx="457200" cy="457200"/>
          </a:xfrm>
          <a:prstGeom prst="rect">
            <a:avLst/>
          </a:prstGeom>
        </p:spPr>
      </p:pic>
      <p:pic>
        <p:nvPicPr>
          <p:cNvPr id="54" name="Imagem 53">
            <a:extLst>
              <a:ext uri="{FF2B5EF4-FFF2-40B4-BE49-F238E27FC236}">
                <a16:creationId xmlns:a16="http://schemas.microsoft.com/office/drawing/2014/main" id="{28442435-DEB1-487D-9708-F049560937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222" y="4064425"/>
            <a:ext cx="457200" cy="457200"/>
          </a:xfrm>
          <a:prstGeom prst="rect">
            <a:avLst/>
          </a:prstGeom>
        </p:spPr>
      </p:pic>
      <p:pic>
        <p:nvPicPr>
          <p:cNvPr id="55" name="Imagem 54">
            <a:extLst>
              <a:ext uri="{FF2B5EF4-FFF2-40B4-BE49-F238E27FC236}">
                <a16:creationId xmlns:a16="http://schemas.microsoft.com/office/drawing/2014/main" id="{F1589042-9738-4C95-8019-4AD3A48976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942" y="4716049"/>
            <a:ext cx="457200" cy="457200"/>
          </a:xfrm>
          <a:prstGeom prst="rect">
            <a:avLst/>
          </a:prstGeom>
        </p:spPr>
      </p:pic>
      <p:pic>
        <p:nvPicPr>
          <p:cNvPr id="56" name="Imagem 55">
            <a:extLst>
              <a:ext uri="{FF2B5EF4-FFF2-40B4-BE49-F238E27FC236}">
                <a16:creationId xmlns:a16="http://schemas.microsoft.com/office/drawing/2014/main" id="{DE522CB8-2E6D-45A1-9A7A-7F685366F8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522" y="6037739"/>
            <a:ext cx="457200" cy="457200"/>
          </a:xfrm>
          <a:prstGeom prst="rect">
            <a:avLst/>
          </a:prstGeom>
        </p:spPr>
      </p:pic>
      <p:pic>
        <p:nvPicPr>
          <p:cNvPr id="57" name="Imagem 56">
            <a:extLst>
              <a:ext uri="{FF2B5EF4-FFF2-40B4-BE49-F238E27FC236}">
                <a16:creationId xmlns:a16="http://schemas.microsoft.com/office/drawing/2014/main" id="{1973BBF9-CA53-486A-AB8A-57CE3325F2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93" y="6054534"/>
            <a:ext cx="457200" cy="457200"/>
          </a:xfrm>
          <a:prstGeom prst="rect">
            <a:avLst/>
          </a:prstGeom>
        </p:spPr>
      </p:pic>
      <p:pic>
        <p:nvPicPr>
          <p:cNvPr id="58" name="Imagem 57">
            <a:extLst>
              <a:ext uri="{FF2B5EF4-FFF2-40B4-BE49-F238E27FC236}">
                <a16:creationId xmlns:a16="http://schemas.microsoft.com/office/drawing/2014/main" id="{98E66538-F5A7-4A11-90A9-998065764E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172" y="5357844"/>
            <a:ext cx="495300" cy="495300"/>
          </a:xfrm>
          <a:prstGeom prst="rect">
            <a:avLst/>
          </a:prstGeom>
        </p:spPr>
      </p:pic>
      <p:pic>
        <p:nvPicPr>
          <p:cNvPr id="59" name="Imagem 58">
            <a:extLst>
              <a:ext uri="{FF2B5EF4-FFF2-40B4-BE49-F238E27FC236}">
                <a16:creationId xmlns:a16="http://schemas.microsoft.com/office/drawing/2014/main" id="{385FD5DA-4B94-41C8-89FE-F1EA2A167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446" y="4695590"/>
            <a:ext cx="495300" cy="495300"/>
          </a:xfrm>
          <a:prstGeom prst="rect">
            <a:avLst/>
          </a:prstGeom>
        </p:spPr>
      </p:pic>
      <p:graphicFrame>
        <p:nvGraphicFramePr>
          <p:cNvPr id="60" name="Tabela 59">
            <a:extLst>
              <a:ext uri="{FF2B5EF4-FFF2-40B4-BE49-F238E27FC236}">
                <a16:creationId xmlns:a16="http://schemas.microsoft.com/office/drawing/2014/main" id="{B38732FE-626E-4336-9478-C2D2A8653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780833"/>
              </p:ext>
            </p:extLst>
          </p:nvPr>
        </p:nvGraphicFramePr>
        <p:xfrm>
          <a:off x="746667" y="2009747"/>
          <a:ext cx="2860084" cy="4566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0084">
                  <a:extLst>
                    <a:ext uri="{9D8B030D-6E8A-4147-A177-3AD203B41FA5}">
                      <a16:colId xmlns:a16="http://schemas.microsoft.com/office/drawing/2014/main" val="3388111523"/>
                    </a:ext>
                  </a:extLst>
                </a:gridCol>
              </a:tblGrid>
              <a:tr h="652365">
                <a:tc>
                  <a:txBody>
                    <a:bodyPr/>
                    <a:lstStyle/>
                    <a:p>
                      <a:pPr marL="180000" algn="l">
                        <a:spcBef>
                          <a:spcPts val="600"/>
                        </a:spcBef>
                      </a:pPr>
                      <a:r>
                        <a:rPr lang="pt-B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" panose="020F0502020204030203" pitchFamily="34" charset="0"/>
                        </a:rPr>
                        <a:t>Texto com recurso 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532068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" panose="020F0502020204030203" pitchFamily="34" charset="0"/>
                        </a:rPr>
                        <a:t>Texto com recurso  2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" panose="020F05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112597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marL="180000" algn="l">
                        <a:spcBef>
                          <a:spcPts val="600"/>
                        </a:spcBef>
                      </a:pPr>
                      <a:r>
                        <a:rPr lang="pt-B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" panose="020F0502020204030203" pitchFamily="34" charset="0"/>
                        </a:rPr>
                        <a:t>Texto com recurso  3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" panose="020F05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629905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marL="180000" algn="l">
                        <a:spcBef>
                          <a:spcPts val="600"/>
                        </a:spcBef>
                      </a:pPr>
                      <a:r>
                        <a:rPr lang="pt-B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" panose="020F0502020204030203" pitchFamily="34" charset="0"/>
                        </a:rPr>
                        <a:t>Texto com recurso  4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" panose="020F05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139949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marL="180000" algn="l">
                        <a:spcBef>
                          <a:spcPts val="600"/>
                        </a:spcBef>
                      </a:pPr>
                      <a:r>
                        <a:rPr lang="pt-B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" panose="020F0502020204030203" pitchFamily="34" charset="0"/>
                        </a:rPr>
                        <a:t>Texto com recurso  5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" panose="020F05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279186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marL="180000" algn="l">
                        <a:spcBef>
                          <a:spcPts val="600"/>
                        </a:spcBef>
                      </a:pPr>
                      <a:r>
                        <a:rPr lang="pt-B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" panose="020F0502020204030203" pitchFamily="34" charset="0"/>
                        </a:rPr>
                        <a:t>Texto com recurso  6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" panose="020F05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685634"/>
                  </a:ext>
                </a:extLst>
              </a:tr>
              <a:tr h="652365">
                <a:tc>
                  <a:txBody>
                    <a:bodyPr/>
                    <a:lstStyle/>
                    <a:p>
                      <a:pPr marL="180000" algn="l">
                        <a:spcBef>
                          <a:spcPts val="600"/>
                        </a:spcBef>
                      </a:pPr>
                      <a:r>
                        <a:rPr lang="pt-B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" panose="020F0502020204030203" pitchFamily="34" charset="0"/>
                        </a:rPr>
                        <a:t>Texto com recurso  7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" panose="020F05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17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682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: Cantos Superiores Arredondados 5">
            <a:extLst>
              <a:ext uri="{FF2B5EF4-FFF2-40B4-BE49-F238E27FC236}">
                <a16:creationId xmlns:a16="http://schemas.microsoft.com/office/drawing/2014/main" id="{A60D4C16-A3E6-4765-A4F3-14A0A226D64E}"/>
              </a:ext>
            </a:extLst>
          </p:cNvPr>
          <p:cNvSpPr/>
          <p:nvPr/>
        </p:nvSpPr>
        <p:spPr>
          <a:xfrm>
            <a:off x="211686" y="1296062"/>
            <a:ext cx="1937085" cy="641795"/>
          </a:xfrm>
          <a:prstGeom prst="round2SameRect">
            <a:avLst>
              <a:gd name="adj1" fmla="val 22285"/>
              <a:gd name="adj2" fmla="val 0"/>
            </a:avLst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Lato Black" panose="020F0A02020204030203" pitchFamily="34" charset="0"/>
              </a:rPr>
              <a:t>ATIVIDADES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76B8AFF1-E924-4868-8C80-27C61DEA5904}"/>
              </a:ext>
            </a:extLst>
          </p:cNvPr>
          <p:cNvSpPr/>
          <p:nvPr/>
        </p:nvSpPr>
        <p:spPr>
          <a:xfrm>
            <a:off x="2837187" y="230475"/>
            <a:ext cx="6508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rPr>
              <a:t>TIMELINE de GERENCIAMENTO DE TAREFAS</a:t>
            </a:r>
          </a:p>
        </p:txBody>
      </p:sp>
      <p:graphicFrame>
        <p:nvGraphicFramePr>
          <p:cNvPr id="60" name="Tabela 59">
            <a:extLst>
              <a:ext uri="{FF2B5EF4-FFF2-40B4-BE49-F238E27FC236}">
                <a16:creationId xmlns:a16="http://schemas.microsoft.com/office/drawing/2014/main" id="{B38732FE-626E-4336-9478-C2D2A8653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011774"/>
              </p:ext>
            </p:extLst>
          </p:nvPr>
        </p:nvGraphicFramePr>
        <p:xfrm>
          <a:off x="216568" y="2019223"/>
          <a:ext cx="1937084" cy="446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7084">
                  <a:extLst>
                    <a:ext uri="{9D8B030D-6E8A-4147-A177-3AD203B41FA5}">
                      <a16:colId xmlns:a16="http://schemas.microsoft.com/office/drawing/2014/main" val="3388111523"/>
                    </a:ext>
                  </a:extLst>
                </a:gridCol>
              </a:tblGrid>
              <a:tr h="446360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" panose="020F0502020204030203" pitchFamily="34" charset="0"/>
                        </a:rPr>
                        <a:t>Tarefa  1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" panose="020F05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112597"/>
                  </a:ext>
                </a:extLst>
              </a:tr>
              <a:tr h="446360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" panose="020F0502020204030203" pitchFamily="34" charset="0"/>
                        </a:rPr>
                        <a:t>Tarefa  2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" panose="020F05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629905"/>
                  </a:ext>
                </a:extLst>
              </a:tr>
              <a:tr h="446360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" panose="020F0502020204030203" pitchFamily="34" charset="0"/>
                        </a:rPr>
                        <a:t>Tarefa  3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" panose="020F05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139949"/>
                  </a:ext>
                </a:extLst>
              </a:tr>
              <a:tr h="446360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Lato" panose="020F0502020204030203" pitchFamily="34" charset="0"/>
                          <a:ea typeface="+mn-ea"/>
                          <a:cs typeface="+mn-cs"/>
                        </a:rPr>
                        <a:t>Tarefa  4</a:t>
                      </a:r>
                      <a:endParaRPr kumimoji="0" lang="pt-B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279186"/>
                  </a:ext>
                </a:extLst>
              </a:tr>
              <a:tr h="446360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Lato" panose="020F0502020204030203" pitchFamily="34" charset="0"/>
                          <a:ea typeface="+mn-ea"/>
                          <a:cs typeface="+mn-cs"/>
                        </a:rPr>
                        <a:t>Tarefa  5</a:t>
                      </a:r>
                      <a:endParaRPr kumimoji="0" lang="pt-B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685634"/>
                  </a:ext>
                </a:extLst>
              </a:tr>
              <a:tr h="446360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Lato" panose="020F0502020204030203" pitchFamily="34" charset="0"/>
                          <a:ea typeface="+mn-ea"/>
                          <a:cs typeface="+mn-cs"/>
                        </a:rPr>
                        <a:t>Tarefa  6</a:t>
                      </a:r>
                      <a:endParaRPr kumimoji="0" lang="pt-B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17602"/>
                  </a:ext>
                </a:extLst>
              </a:tr>
              <a:tr h="446360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Lato" panose="020F0502020204030203" pitchFamily="34" charset="0"/>
                          <a:ea typeface="+mn-ea"/>
                          <a:cs typeface="+mn-cs"/>
                        </a:rPr>
                        <a:t>Tarefa  7</a:t>
                      </a:r>
                      <a:endParaRPr kumimoji="0" lang="pt-B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671686"/>
                  </a:ext>
                </a:extLst>
              </a:tr>
              <a:tr h="446360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Lato" panose="020F0502020204030203" pitchFamily="34" charset="0"/>
                          <a:ea typeface="+mn-ea"/>
                          <a:cs typeface="+mn-cs"/>
                        </a:rPr>
                        <a:t>Tarefa  8</a:t>
                      </a:r>
                      <a:endParaRPr kumimoji="0" lang="pt-B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99019"/>
                  </a:ext>
                </a:extLst>
              </a:tr>
              <a:tr h="446360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Lato" panose="020F0502020204030203" pitchFamily="34" charset="0"/>
                          <a:ea typeface="+mn-ea"/>
                          <a:cs typeface="+mn-cs"/>
                        </a:rPr>
                        <a:t>Tarefa  9</a:t>
                      </a:r>
                      <a:endParaRPr kumimoji="0" lang="pt-B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60003"/>
                  </a:ext>
                </a:extLst>
              </a:tr>
              <a:tr h="446360">
                <a:tc>
                  <a:txBody>
                    <a:bodyPr/>
                    <a:lstStyle/>
                    <a:p>
                      <a:pPr marL="18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" panose="020F0502020204030203" pitchFamily="34" charset="0"/>
                        </a:rPr>
                        <a:t>Tarefa  1</a:t>
                      </a: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Lato" panose="020F0502020204030203" pitchFamily="34" charset="0"/>
                          <a:ea typeface="+mn-ea"/>
                          <a:cs typeface="+mn-cs"/>
                        </a:rPr>
                        <a:t>0</a:t>
                      </a:r>
                      <a:endParaRPr lang="pt-BR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" panose="020F05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290384"/>
                  </a:ext>
                </a:extLst>
              </a:tr>
            </a:tbl>
          </a:graphicData>
        </a:graphic>
      </p:graphicFrame>
      <p:graphicFrame>
        <p:nvGraphicFramePr>
          <p:cNvPr id="38" name="Tabela 4">
            <a:extLst>
              <a:ext uri="{FF2B5EF4-FFF2-40B4-BE49-F238E27FC236}">
                <a16:creationId xmlns:a16="http://schemas.microsoft.com/office/drawing/2014/main" id="{14846B32-1643-47D0-BAFB-EF22943C9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368054"/>
              </p:ext>
            </p:extLst>
          </p:nvPr>
        </p:nvGraphicFramePr>
        <p:xfrm>
          <a:off x="2289596" y="2019224"/>
          <a:ext cx="9477288" cy="446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9774">
                  <a:extLst>
                    <a:ext uri="{9D8B030D-6E8A-4147-A177-3AD203B41FA5}">
                      <a16:colId xmlns:a16="http://schemas.microsoft.com/office/drawing/2014/main" val="3388111523"/>
                    </a:ext>
                  </a:extLst>
                </a:gridCol>
                <a:gridCol w="789774">
                  <a:extLst>
                    <a:ext uri="{9D8B030D-6E8A-4147-A177-3AD203B41FA5}">
                      <a16:colId xmlns:a16="http://schemas.microsoft.com/office/drawing/2014/main" val="418229270"/>
                    </a:ext>
                  </a:extLst>
                </a:gridCol>
                <a:gridCol w="789774">
                  <a:extLst>
                    <a:ext uri="{9D8B030D-6E8A-4147-A177-3AD203B41FA5}">
                      <a16:colId xmlns:a16="http://schemas.microsoft.com/office/drawing/2014/main" val="1001001026"/>
                    </a:ext>
                  </a:extLst>
                </a:gridCol>
                <a:gridCol w="789774">
                  <a:extLst>
                    <a:ext uri="{9D8B030D-6E8A-4147-A177-3AD203B41FA5}">
                      <a16:colId xmlns:a16="http://schemas.microsoft.com/office/drawing/2014/main" val="2715456425"/>
                    </a:ext>
                  </a:extLst>
                </a:gridCol>
                <a:gridCol w="789774">
                  <a:extLst>
                    <a:ext uri="{9D8B030D-6E8A-4147-A177-3AD203B41FA5}">
                      <a16:colId xmlns:a16="http://schemas.microsoft.com/office/drawing/2014/main" val="121461017"/>
                    </a:ext>
                  </a:extLst>
                </a:gridCol>
                <a:gridCol w="789774">
                  <a:extLst>
                    <a:ext uri="{9D8B030D-6E8A-4147-A177-3AD203B41FA5}">
                      <a16:colId xmlns:a16="http://schemas.microsoft.com/office/drawing/2014/main" val="2825054287"/>
                    </a:ext>
                  </a:extLst>
                </a:gridCol>
                <a:gridCol w="789774">
                  <a:extLst>
                    <a:ext uri="{9D8B030D-6E8A-4147-A177-3AD203B41FA5}">
                      <a16:colId xmlns:a16="http://schemas.microsoft.com/office/drawing/2014/main" val="1535111499"/>
                    </a:ext>
                  </a:extLst>
                </a:gridCol>
                <a:gridCol w="789774">
                  <a:extLst>
                    <a:ext uri="{9D8B030D-6E8A-4147-A177-3AD203B41FA5}">
                      <a16:colId xmlns:a16="http://schemas.microsoft.com/office/drawing/2014/main" val="1950213883"/>
                    </a:ext>
                  </a:extLst>
                </a:gridCol>
                <a:gridCol w="789774">
                  <a:extLst>
                    <a:ext uri="{9D8B030D-6E8A-4147-A177-3AD203B41FA5}">
                      <a16:colId xmlns:a16="http://schemas.microsoft.com/office/drawing/2014/main" val="3678932631"/>
                    </a:ext>
                  </a:extLst>
                </a:gridCol>
                <a:gridCol w="789774">
                  <a:extLst>
                    <a:ext uri="{9D8B030D-6E8A-4147-A177-3AD203B41FA5}">
                      <a16:colId xmlns:a16="http://schemas.microsoft.com/office/drawing/2014/main" val="3841465898"/>
                    </a:ext>
                  </a:extLst>
                </a:gridCol>
                <a:gridCol w="789774">
                  <a:extLst>
                    <a:ext uri="{9D8B030D-6E8A-4147-A177-3AD203B41FA5}">
                      <a16:colId xmlns:a16="http://schemas.microsoft.com/office/drawing/2014/main" val="4127145272"/>
                    </a:ext>
                  </a:extLst>
                </a:gridCol>
                <a:gridCol w="789774">
                  <a:extLst>
                    <a:ext uri="{9D8B030D-6E8A-4147-A177-3AD203B41FA5}">
                      <a16:colId xmlns:a16="http://schemas.microsoft.com/office/drawing/2014/main" val="2532256570"/>
                    </a:ext>
                  </a:extLst>
                </a:gridCol>
              </a:tblGrid>
              <a:tr h="446360"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532068"/>
                  </a:ext>
                </a:extLst>
              </a:tr>
              <a:tr h="446360"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112597"/>
                  </a:ext>
                </a:extLst>
              </a:tr>
              <a:tr h="446360"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629905"/>
                  </a:ext>
                </a:extLst>
              </a:tr>
              <a:tr h="446360"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139949"/>
                  </a:ext>
                </a:extLst>
              </a:tr>
              <a:tr h="446360"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279186"/>
                  </a:ext>
                </a:extLst>
              </a:tr>
              <a:tr h="446360"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685634"/>
                  </a:ext>
                </a:extLst>
              </a:tr>
              <a:tr h="446360"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317602"/>
                  </a:ext>
                </a:extLst>
              </a:tr>
              <a:tr h="446360"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295003"/>
                  </a:ext>
                </a:extLst>
              </a:tr>
              <a:tr h="446360"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454666"/>
                  </a:ext>
                </a:extLst>
              </a:tr>
              <a:tr h="446360"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315061"/>
                  </a:ext>
                </a:extLst>
              </a:tr>
            </a:tbl>
          </a:graphicData>
        </a:graphic>
      </p:graphicFrame>
      <p:graphicFrame>
        <p:nvGraphicFramePr>
          <p:cNvPr id="52" name="Tabela 4">
            <a:extLst>
              <a:ext uri="{FF2B5EF4-FFF2-40B4-BE49-F238E27FC236}">
                <a16:creationId xmlns:a16="http://schemas.microsoft.com/office/drawing/2014/main" id="{CD70EEDF-EC06-4C9F-9F56-B395E5DCEB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650266"/>
              </p:ext>
            </p:extLst>
          </p:nvPr>
        </p:nvGraphicFramePr>
        <p:xfrm>
          <a:off x="2289596" y="1441126"/>
          <a:ext cx="9477288" cy="446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9774">
                  <a:extLst>
                    <a:ext uri="{9D8B030D-6E8A-4147-A177-3AD203B41FA5}">
                      <a16:colId xmlns:a16="http://schemas.microsoft.com/office/drawing/2014/main" val="3388111523"/>
                    </a:ext>
                  </a:extLst>
                </a:gridCol>
                <a:gridCol w="789774">
                  <a:extLst>
                    <a:ext uri="{9D8B030D-6E8A-4147-A177-3AD203B41FA5}">
                      <a16:colId xmlns:a16="http://schemas.microsoft.com/office/drawing/2014/main" val="418229270"/>
                    </a:ext>
                  </a:extLst>
                </a:gridCol>
                <a:gridCol w="789774">
                  <a:extLst>
                    <a:ext uri="{9D8B030D-6E8A-4147-A177-3AD203B41FA5}">
                      <a16:colId xmlns:a16="http://schemas.microsoft.com/office/drawing/2014/main" val="1001001026"/>
                    </a:ext>
                  </a:extLst>
                </a:gridCol>
                <a:gridCol w="789774">
                  <a:extLst>
                    <a:ext uri="{9D8B030D-6E8A-4147-A177-3AD203B41FA5}">
                      <a16:colId xmlns:a16="http://schemas.microsoft.com/office/drawing/2014/main" val="2715456425"/>
                    </a:ext>
                  </a:extLst>
                </a:gridCol>
                <a:gridCol w="789774">
                  <a:extLst>
                    <a:ext uri="{9D8B030D-6E8A-4147-A177-3AD203B41FA5}">
                      <a16:colId xmlns:a16="http://schemas.microsoft.com/office/drawing/2014/main" val="121461017"/>
                    </a:ext>
                  </a:extLst>
                </a:gridCol>
                <a:gridCol w="789774">
                  <a:extLst>
                    <a:ext uri="{9D8B030D-6E8A-4147-A177-3AD203B41FA5}">
                      <a16:colId xmlns:a16="http://schemas.microsoft.com/office/drawing/2014/main" val="2825054287"/>
                    </a:ext>
                  </a:extLst>
                </a:gridCol>
                <a:gridCol w="789774">
                  <a:extLst>
                    <a:ext uri="{9D8B030D-6E8A-4147-A177-3AD203B41FA5}">
                      <a16:colId xmlns:a16="http://schemas.microsoft.com/office/drawing/2014/main" val="1535111499"/>
                    </a:ext>
                  </a:extLst>
                </a:gridCol>
                <a:gridCol w="789774">
                  <a:extLst>
                    <a:ext uri="{9D8B030D-6E8A-4147-A177-3AD203B41FA5}">
                      <a16:colId xmlns:a16="http://schemas.microsoft.com/office/drawing/2014/main" val="1950213883"/>
                    </a:ext>
                  </a:extLst>
                </a:gridCol>
                <a:gridCol w="789774">
                  <a:extLst>
                    <a:ext uri="{9D8B030D-6E8A-4147-A177-3AD203B41FA5}">
                      <a16:colId xmlns:a16="http://schemas.microsoft.com/office/drawing/2014/main" val="3678932631"/>
                    </a:ext>
                  </a:extLst>
                </a:gridCol>
                <a:gridCol w="789774">
                  <a:extLst>
                    <a:ext uri="{9D8B030D-6E8A-4147-A177-3AD203B41FA5}">
                      <a16:colId xmlns:a16="http://schemas.microsoft.com/office/drawing/2014/main" val="3841465898"/>
                    </a:ext>
                  </a:extLst>
                </a:gridCol>
                <a:gridCol w="789774">
                  <a:extLst>
                    <a:ext uri="{9D8B030D-6E8A-4147-A177-3AD203B41FA5}">
                      <a16:colId xmlns:a16="http://schemas.microsoft.com/office/drawing/2014/main" val="4127145272"/>
                    </a:ext>
                  </a:extLst>
                </a:gridCol>
                <a:gridCol w="789774">
                  <a:extLst>
                    <a:ext uri="{9D8B030D-6E8A-4147-A177-3AD203B41FA5}">
                      <a16:colId xmlns:a16="http://schemas.microsoft.com/office/drawing/2014/main" val="2532256570"/>
                    </a:ext>
                  </a:extLst>
                </a:gridCol>
              </a:tblGrid>
              <a:tr h="44636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</a:rPr>
                        <a:t>JAN</a:t>
                      </a:r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</a:rPr>
                        <a:t>FEV</a:t>
                      </a:r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  <a:ea typeface="+mn-ea"/>
                          <a:cs typeface="+mn-cs"/>
                        </a:rPr>
                        <a:t>MAR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  <a:ea typeface="+mn-ea"/>
                          <a:cs typeface="+mn-cs"/>
                        </a:rPr>
                        <a:t>ABR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  <a:ea typeface="+mn-ea"/>
                          <a:cs typeface="+mn-cs"/>
                        </a:rPr>
                        <a:t>MAI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  <a:ea typeface="+mn-ea"/>
                          <a:cs typeface="+mn-cs"/>
                        </a:rPr>
                        <a:t>JUL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  <a:ea typeface="+mn-ea"/>
                          <a:cs typeface="+mn-cs"/>
                        </a:rPr>
                        <a:t>AGO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  <a:ea typeface="+mn-ea"/>
                          <a:cs typeface="+mn-cs"/>
                        </a:rPr>
                        <a:t>SET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  <a:ea typeface="+mn-ea"/>
                          <a:cs typeface="+mn-cs"/>
                        </a:rPr>
                        <a:t>OUT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  <a:ea typeface="+mn-ea"/>
                          <a:cs typeface="+mn-cs"/>
                        </a:rPr>
                        <a:t>NOV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  <a:ea typeface="+mn-ea"/>
                          <a:cs typeface="+mn-cs"/>
                        </a:rPr>
                        <a:t>DEZ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0532068"/>
                  </a:ext>
                </a:extLst>
              </a:tr>
            </a:tbl>
          </a:graphicData>
        </a:graphic>
      </p:graphicFrame>
      <p:sp>
        <p:nvSpPr>
          <p:cNvPr id="35" name="Retângulo: Cantos Superiores Arredondados 34">
            <a:extLst>
              <a:ext uri="{FF2B5EF4-FFF2-40B4-BE49-F238E27FC236}">
                <a16:creationId xmlns:a16="http://schemas.microsoft.com/office/drawing/2014/main" id="{74D27750-6CAB-4998-9455-6436E7E1F6FB}"/>
              </a:ext>
            </a:extLst>
          </p:cNvPr>
          <p:cNvSpPr/>
          <p:nvPr/>
        </p:nvSpPr>
        <p:spPr>
          <a:xfrm>
            <a:off x="2443039" y="2091828"/>
            <a:ext cx="2899925" cy="298760"/>
          </a:xfrm>
          <a:prstGeom prst="round2SameRect">
            <a:avLst>
              <a:gd name="adj1" fmla="val 23692"/>
              <a:gd name="adj2" fmla="val 27239"/>
            </a:avLst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Lato Black" panose="020F0A02020204030203" pitchFamily="34" charset="0"/>
            </a:endParaRPr>
          </a:p>
        </p:txBody>
      </p:sp>
      <p:sp>
        <p:nvSpPr>
          <p:cNvPr id="61" name="Retângulo: Cantos Superiores Arredondados 60">
            <a:extLst>
              <a:ext uri="{FF2B5EF4-FFF2-40B4-BE49-F238E27FC236}">
                <a16:creationId xmlns:a16="http://schemas.microsoft.com/office/drawing/2014/main" id="{08FA51F5-02AE-48F4-8F38-BDDBFA328AF6}"/>
              </a:ext>
            </a:extLst>
          </p:cNvPr>
          <p:cNvSpPr/>
          <p:nvPr/>
        </p:nvSpPr>
        <p:spPr>
          <a:xfrm>
            <a:off x="4721304" y="2540438"/>
            <a:ext cx="2223355" cy="298760"/>
          </a:xfrm>
          <a:prstGeom prst="round2SameRect">
            <a:avLst>
              <a:gd name="adj1" fmla="val 23692"/>
              <a:gd name="adj2" fmla="val 27239"/>
            </a:avLst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Lato Black" panose="020F0A02020204030203" pitchFamily="34" charset="0"/>
            </a:endParaRPr>
          </a:p>
        </p:txBody>
      </p:sp>
      <p:sp>
        <p:nvSpPr>
          <p:cNvPr id="62" name="Retângulo: Cantos Superiores Arredondados 61">
            <a:extLst>
              <a:ext uri="{FF2B5EF4-FFF2-40B4-BE49-F238E27FC236}">
                <a16:creationId xmlns:a16="http://schemas.microsoft.com/office/drawing/2014/main" id="{06485175-5E04-4041-8416-EEF0AD663109}"/>
              </a:ext>
            </a:extLst>
          </p:cNvPr>
          <p:cNvSpPr/>
          <p:nvPr/>
        </p:nvSpPr>
        <p:spPr>
          <a:xfrm>
            <a:off x="4106957" y="2996237"/>
            <a:ext cx="5951443" cy="298760"/>
          </a:xfrm>
          <a:prstGeom prst="round2SameRect">
            <a:avLst>
              <a:gd name="adj1" fmla="val 23692"/>
              <a:gd name="adj2" fmla="val 27239"/>
            </a:avLst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Lato Black" panose="020F0A02020204030203" pitchFamily="34" charset="0"/>
            </a:endParaRPr>
          </a:p>
        </p:txBody>
      </p:sp>
      <p:sp>
        <p:nvSpPr>
          <p:cNvPr id="63" name="Retângulo: Cantos Superiores Arredondados 62">
            <a:extLst>
              <a:ext uri="{FF2B5EF4-FFF2-40B4-BE49-F238E27FC236}">
                <a16:creationId xmlns:a16="http://schemas.microsoft.com/office/drawing/2014/main" id="{D06EABBD-4C0D-4BCD-AFE6-858CA9656952}"/>
              </a:ext>
            </a:extLst>
          </p:cNvPr>
          <p:cNvSpPr/>
          <p:nvPr/>
        </p:nvSpPr>
        <p:spPr>
          <a:xfrm>
            <a:off x="7876988" y="3452036"/>
            <a:ext cx="1452283" cy="298760"/>
          </a:xfrm>
          <a:prstGeom prst="round2SameRect">
            <a:avLst>
              <a:gd name="adj1" fmla="val 23692"/>
              <a:gd name="adj2" fmla="val 27239"/>
            </a:avLst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Lato Black" panose="020F0A02020204030203" pitchFamily="34" charset="0"/>
            </a:endParaRPr>
          </a:p>
        </p:txBody>
      </p:sp>
      <p:sp>
        <p:nvSpPr>
          <p:cNvPr id="64" name="Retângulo: Cantos Superiores Arredondados 63">
            <a:extLst>
              <a:ext uri="{FF2B5EF4-FFF2-40B4-BE49-F238E27FC236}">
                <a16:creationId xmlns:a16="http://schemas.microsoft.com/office/drawing/2014/main" id="{37417570-4AA2-4A36-8B13-223CAD0B8BD9}"/>
              </a:ext>
            </a:extLst>
          </p:cNvPr>
          <p:cNvSpPr/>
          <p:nvPr/>
        </p:nvSpPr>
        <p:spPr>
          <a:xfrm>
            <a:off x="6309286" y="3879783"/>
            <a:ext cx="5392643" cy="298760"/>
          </a:xfrm>
          <a:prstGeom prst="round2SameRect">
            <a:avLst>
              <a:gd name="adj1" fmla="val 23692"/>
              <a:gd name="adj2" fmla="val 27239"/>
            </a:avLst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Lato Black" panose="020F0A02020204030203" pitchFamily="34" charset="0"/>
            </a:endParaRPr>
          </a:p>
        </p:txBody>
      </p:sp>
      <p:sp>
        <p:nvSpPr>
          <p:cNvPr id="65" name="Retângulo: Cantos Superiores Arredondados 64">
            <a:extLst>
              <a:ext uri="{FF2B5EF4-FFF2-40B4-BE49-F238E27FC236}">
                <a16:creationId xmlns:a16="http://schemas.microsoft.com/office/drawing/2014/main" id="{343010FC-4B3F-43BE-AD2D-D1A8F20DFAD2}"/>
              </a:ext>
            </a:extLst>
          </p:cNvPr>
          <p:cNvSpPr/>
          <p:nvPr/>
        </p:nvSpPr>
        <p:spPr>
          <a:xfrm>
            <a:off x="5542605" y="5220079"/>
            <a:ext cx="2991795" cy="298760"/>
          </a:xfrm>
          <a:prstGeom prst="round2SameRect">
            <a:avLst>
              <a:gd name="adj1" fmla="val 23692"/>
              <a:gd name="adj2" fmla="val 27239"/>
            </a:avLst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Lato Black" panose="020F0A02020204030203" pitchFamily="34" charset="0"/>
            </a:endParaRPr>
          </a:p>
        </p:txBody>
      </p:sp>
      <p:sp>
        <p:nvSpPr>
          <p:cNvPr id="66" name="Retângulo: Cantos Superiores Arredondados 65">
            <a:extLst>
              <a:ext uri="{FF2B5EF4-FFF2-40B4-BE49-F238E27FC236}">
                <a16:creationId xmlns:a16="http://schemas.microsoft.com/office/drawing/2014/main" id="{F6F968B0-0D52-46AE-8638-BC02A4A66A1B}"/>
              </a:ext>
            </a:extLst>
          </p:cNvPr>
          <p:cNvSpPr/>
          <p:nvPr/>
        </p:nvSpPr>
        <p:spPr>
          <a:xfrm>
            <a:off x="6309286" y="5656585"/>
            <a:ext cx="5392643" cy="298760"/>
          </a:xfrm>
          <a:prstGeom prst="round2SameRect">
            <a:avLst>
              <a:gd name="adj1" fmla="val 23692"/>
              <a:gd name="adj2" fmla="val 27239"/>
            </a:avLst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Lato Black" panose="020F0A02020204030203" pitchFamily="34" charset="0"/>
            </a:endParaRPr>
          </a:p>
        </p:txBody>
      </p:sp>
      <p:sp>
        <p:nvSpPr>
          <p:cNvPr id="67" name="Retângulo: Cantos Superiores Arredondados 66">
            <a:extLst>
              <a:ext uri="{FF2B5EF4-FFF2-40B4-BE49-F238E27FC236}">
                <a16:creationId xmlns:a16="http://schemas.microsoft.com/office/drawing/2014/main" id="{705E5796-0315-494B-B340-A7365E5B850E}"/>
              </a:ext>
            </a:extLst>
          </p:cNvPr>
          <p:cNvSpPr/>
          <p:nvPr/>
        </p:nvSpPr>
        <p:spPr>
          <a:xfrm>
            <a:off x="8707718" y="6093091"/>
            <a:ext cx="2994212" cy="298760"/>
          </a:xfrm>
          <a:prstGeom prst="round2SameRect">
            <a:avLst>
              <a:gd name="adj1" fmla="val 23692"/>
              <a:gd name="adj2" fmla="val 27239"/>
            </a:avLst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Lato Black" panose="020F0A02020204030203" pitchFamily="34" charset="0"/>
            </a:endParaRPr>
          </a:p>
        </p:txBody>
      </p:sp>
      <p:sp>
        <p:nvSpPr>
          <p:cNvPr id="68" name="Retângulo: Cantos Superiores Arredondados 67">
            <a:extLst>
              <a:ext uri="{FF2B5EF4-FFF2-40B4-BE49-F238E27FC236}">
                <a16:creationId xmlns:a16="http://schemas.microsoft.com/office/drawing/2014/main" id="{F5750F77-7E1E-4E47-88ED-B4866FC71EFE}"/>
              </a:ext>
            </a:extLst>
          </p:cNvPr>
          <p:cNvSpPr/>
          <p:nvPr/>
        </p:nvSpPr>
        <p:spPr>
          <a:xfrm>
            <a:off x="7082678" y="4340437"/>
            <a:ext cx="2991795" cy="298760"/>
          </a:xfrm>
          <a:prstGeom prst="round2SameRect">
            <a:avLst>
              <a:gd name="adj1" fmla="val 23692"/>
              <a:gd name="adj2" fmla="val 27239"/>
            </a:avLst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017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4">
            <a:extLst>
              <a:ext uri="{FF2B5EF4-FFF2-40B4-BE49-F238E27FC236}">
                <a16:creationId xmlns:a16="http://schemas.microsoft.com/office/drawing/2014/main" id="{B89C36E8-6D33-4EBA-8E7D-43E29592F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410311"/>
              </p:ext>
            </p:extLst>
          </p:nvPr>
        </p:nvGraphicFramePr>
        <p:xfrm>
          <a:off x="2486025" y="2009775"/>
          <a:ext cx="9163050" cy="4514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2610">
                  <a:extLst>
                    <a:ext uri="{9D8B030D-6E8A-4147-A177-3AD203B41FA5}">
                      <a16:colId xmlns:a16="http://schemas.microsoft.com/office/drawing/2014/main" val="3388111523"/>
                    </a:ext>
                  </a:extLst>
                </a:gridCol>
                <a:gridCol w="1832610">
                  <a:extLst>
                    <a:ext uri="{9D8B030D-6E8A-4147-A177-3AD203B41FA5}">
                      <a16:colId xmlns:a16="http://schemas.microsoft.com/office/drawing/2014/main" val="418229270"/>
                    </a:ext>
                  </a:extLst>
                </a:gridCol>
                <a:gridCol w="1832610">
                  <a:extLst>
                    <a:ext uri="{9D8B030D-6E8A-4147-A177-3AD203B41FA5}">
                      <a16:colId xmlns:a16="http://schemas.microsoft.com/office/drawing/2014/main" val="1001001026"/>
                    </a:ext>
                  </a:extLst>
                </a:gridCol>
                <a:gridCol w="1832610">
                  <a:extLst>
                    <a:ext uri="{9D8B030D-6E8A-4147-A177-3AD203B41FA5}">
                      <a16:colId xmlns:a16="http://schemas.microsoft.com/office/drawing/2014/main" val="2715456425"/>
                    </a:ext>
                  </a:extLst>
                </a:gridCol>
                <a:gridCol w="1832610">
                  <a:extLst>
                    <a:ext uri="{9D8B030D-6E8A-4147-A177-3AD203B41FA5}">
                      <a16:colId xmlns:a16="http://schemas.microsoft.com/office/drawing/2014/main" val="121461017"/>
                    </a:ext>
                  </a:extLst>
                </a:gridCol>
              </a:tblGrid>
              <a:tr h="902969"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532068"/>
                  </a:ext>
                </a:extLst>
              </a:tr>
              <a:tr h="902969"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112597"/>
                  </a:ext>
                </a:extLst>
              </a:tr>
              <a:tr h="902969"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629905"/>
                  </a:ext>
                </a:extLst>
              </a:tr>
              <a:tr h="902969"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139949"/>
                  </a:ext>
                </a:extLst>
              </a:tr>
              <a:tr h="902969"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279186"/>
                  </a:ext>
                </a:extLst>
              </a:tr>
            </a:tbl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D1B511D1-65C7-4A03-9149-93483AA583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559927"/>
              </p:ext>
            </p:extLst>
          </p:nvPr>
        </p:nvGraphicFramePr>
        <p:xfrm>
          <a:off x="425317" y="2009774"/>
          <a:ext cx="1774958" cy="4514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4958">
                  <a:extLst>
                    <a:ext uri="{9D8B030D-6E8A-4147-A177-3AD203B41FA5}">
                      <a16:colId xmlns:a16="http://schemas.microsoft.com/office/drawing/2014/main" val="3388111523"/>
                    </a:ext>
                  </a:extLst>
                </a:gridCol>
              </a:tblGrid>
              <a:tr h="902969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</a:rPr>
                        <a:t>ITEM 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532068"/>
                  </a:ext>
                </a:extLst>
              </a:tr>
              <a:tr h="902969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</a:rPr>
                        <a:t>ITEM 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112597"/>
                  </a:ext>
                </a:extLst>
              </a:tr>
              <a:tr h="902969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</a:rPr>
                        <a:t>ITEM 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629905"/>
                  </a:ext>
                </a:extLst>
              </a:tr>
              <a:tr h="902969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</a:rPr>
                        <a:t>ITEM 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139949"/>
                  </a:ext>
                </a:extLst>
              </a:tr>
              <a:tr h="902969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to Black" panose="020F0A02020204030203" pitchFamily="34" charset="0"/>
                        </a:rPr>
                        <a:t>ITEM 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279186"/>
                  </a:ext>
                </a:extLst>
              </a:tr>
            </a:tbl>
          </a:graphicData>
        </a:graphic>
      </p:graphicFrame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CEE4CF1F-94B3-4BDC-8F8B-7EF623545E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487454"/>
              </p:ext>
            </p:extLst>
          </p:nvPr>
        </p:nvGraphicFramePr>
        <p:xfrm>
          <a:off x="2486025" y="923930"/>
          <a:ext cx="9163050" cy="9029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2610">
                  <a:extLst>
                    <a:ext uri="{9D8B030D-6E8A-4147-A177-3AD203B41FA5}">
                      <a16:colId xmlns:a16="http://schemas.microsoft.com/office/drawing/2014/main" val="3388111523"/>
                    </a:ext>
                  </a:extLst>
                </a:gridCol>
                <a:gridCol w="1832610">
                  <a:extLst>
                    <a:ext uri="{9D8B030D-6E8A-4147-A177-3AD203B41FA5}">
                      <a16:colId xmlns:a16="http://schemas.microsoft.com/office/drawing/2014/main" val="418229270"/>
                    </a:ext>
                  </a:extLst>
                </a:gridCol>
                <a:gridCol w="1832610">
                  <a:extLst>
                    <a:ext uri="{9D8B030D-6E8A-4147-A177-3AD203B41FA5}">
                      <a16:colId xmlns:a16="http://schemas.microsoft.com/office/drawing/2014/main" val="1001001026"/>
                    </a:ext>
                  </a:extLst>
                </a:gridCol>
                <a:gridCol w="1832610">
                  <a:extLst>
                    <a:ext uri="{9D8B030D-6E8A-4147-A177-3AD203B41FA5}">
                      <a16:colId xmlns:a16="http://schemas.microsoft.com/office/drawing/2014/main" val="2715456425"/>
                    </a:ext>
                  </a:extLst>
                </a:gridCol>
                <a:gridCol w="1832610">
                  <a:extLst>
                    <a:ext uri="{9D8B030D-6E8A-4147-A177-3AD203B41FA5}">
                      <a16:colId xmlns:a16="http://schemas.microsoft.com/office/drawing/2014/main" val="121461017"/>
                    </a:ext>
                  </a:extLst>
                </a:gridCol>
              </a:tblGrid>
              <a:tr h="9029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>
                          <a:solidFill>
                            <a:schemeClr val="bg1"/>
                          </a:solidFill>
                          <a:latin typeface="Lato Black" panose="020F0A02020204030203" pitchFamily="34" charset="0"/>
                        </a:rPr>
                        <a:t>TEXTO 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kern="1200" dirty="0">
                          <a:solidFill>
                            <a:schemeClr val="bg1"/>
                          </a:solidFill>
                          <a:latin typeface="Lato Black" panose="020F0A02020204030203" pitchFamily="34" charset="0"/>
                          <a:ea typeface="+mn-ea"/>
                          <a:cs typeface="+mn-cs"/>
                        </a:rPr>
                        <a:t>TEXTO 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kern="1200" dirty="0">
                          <a:solidFill>
                            <a:schemeClr val="bg1"/>
                          </a:solidFill>
                          <a:latin typeface="Lato Black" panose="020F0A02020204030203" pitchFamily="34" charset="0"/>
                          <a:ea typeface="+mn-ea"/>
                          <a:cs typeface="+mn-cs"/>
                        </a:rPr>
                        <a:t>TEXTO 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kern="1200" dirty="0">
                          <a:solidFill>
                            <a:schemeClr val="bg1"/>
                          </a:solidFill>
                          <a:latin typeface="Lato Black" panose="020F0A02020204030203" pitchFamily="34" charset="0"/>
                          <a:ea typeface="+mn-ea"/>
                          <a:cs typeface="+mn-cs"/>
                        </a:rPr>
                        <a:t>TEXTO 4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kern="1200" dirty="0">
                          <a:solidFill>
                            <a:schemeClr val="bg1"/>
                          </a:solidFill>
                          <a:latin typeface="Lato Black" panose="020F0A02020204030203" pitchFamily="34" charset="0"/>
                          <a:ea typeface="+mn-ea"/>
                          <a:cs typeface="+mn-cs"/>
                        </a:rPr>
                        <a:t>TEXTO 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532068"/>
                  </a:ext>
                </a:extLst>
              </a:tr>
            </a:tbl>
          </a:graphicData>
        </a:graphic>
      </p:graphicFrame>
      <p:pic>
        <p:nvPicPr>
          <p:cNvPr id="6" name="Imagem 5">
            <a:extLst>
              <a:ext uri="{FF2B5EF4-FFF2-40B4-BE49-F238E27FC236}">
                <a16:creationId xmlns:a16="http://schemas.microsoft.com/office/drawing/2014/main" id="{101FB28E-954E-486A-8915-F48CD17C41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550" y="2111295"/>
            <a:ext cx="628650" cy="62865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F2C2401-4EAE-4E3F-8863-521DBB256A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200" y="4834145"/>
            <a:ext cx="630000" cy="63000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5F3EE81-4815-45B5-95D5-F01E29E3B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550" y="3031406"/>
            <a:ext cx="628650" cy="62865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5635E4ED-1603-491F-8B53-582EE627DB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550" y="3933062"/>
            <a:ext cx="628650" cy="62865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E03BE514-4EA7-4323-BF41-57BC45DB1D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75" y="3933062"/>
            <a:ext cx="630000" cy="630000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0DFD8F0B-CFC3-4A43-B342-D68B34920C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600" y="2111295"/>
            <a:ext cx="630000" cy="630000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7C9B8B58-6630-4E79-A0B0-848D3DEC89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600" y="5733879"/>
            <a:ext cx="630000" cy="630000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F0E48A0E-281D-4FE6-A90D-5CD2DD8B38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950" y="3933062"/>
            <a:ext cx="630000" cy="630000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0ACF76F5-C0F2-4A32-98DC-265EC4694E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650" y="5733879"/>
            <a:ext cx="630000" cy="630000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77827850-F6B5-4AFB-9F74-0A6347AB99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550" y="5733879"/>
            <a:ext cx="628650" cy="628650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B023E90F-493F-48AA-B329-4038FD45D6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025" y="3031406"/>
            <a:ext cx="628650" cy="628650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A5A30D5F-041E-489B-9E72-407CD35F6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025" y="2111295"/>
            <a:ext cx="628650" cy="628650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DCE6588D-AE35-45A2-B16E-6C57BEB7F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025" y="4834145"/>
            <a:ext cx="628650" cy="628650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07D46624-14EE-4789-8BE3-F20C7B61A4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025" y="5733879"/>
            <a:ext cx="628650" cy="628650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8447FBB9-1A06-4C3D-BA56-F1AE93B3AE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950" y="3031406"/>
            <a:ext cx="628650" cy="628650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7598A27C-D6B7-43C3-883B-996D66A06B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950" y="3933062"/>
            <a:ext cx="628650" cy="628650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C0C36872-1DD9-43A0-982F-FEBE29EF2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950" y="4834145"/>
            <a:ext cx="628650" cy="628650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5822C42A-5EE2-4147-8172-C4B413F622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300" y="2111295"/>
            <a:ext cx="628650" cy="628650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E9392A96-E359-4943-AA00-83321D7CAD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300" y="3031406"/>
            <a:ext cx="628650" cy="628650"/>
          </a:xfrm>
          <a:prstGeom prst="rect">
            <a:avLst/>
          </a:prstGeom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id="{1BD1EB59-3EE5-444F-9797-31E7D3082D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300" y="4834145"/>
            <a:ext cx="628650" cy="628650"/>
          </a:xfrm>
          <a:prstGeom prst="rect">
            <a:avLst/>
          </a:prstGeom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id="{68C96D6C-F3B0-4F60-81BF-559A0C522D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300" y="5733879"/>
            <a:ext cx="628650" cy="628650"/>
          </a:xfrm>
          <a:prstGeom prst="rect">
            <a:avLst/>
          </a:prstGeom>
        </p:spPr>
      </p:pic>
      <p:pic>
        <p:nvPicPr>
          <p:cNvPr id="28" name="Imagem 27">
            <a:extLst>
              <a:ext uri="{FF2B5EF4-FFF2-40B4-BE49-F238E27FC236}">
                <a16:creationId xmlns:a16="http://schemas.microsoft.com/office/drawing/2014/main" id="{E909C48E-04C5-4743-AA63-2FCF9B9394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650" y="3031406"/>
            <a:ext cx="630000" cy="630000"/>
          </a:xfrm>
          <a:prstGeom prst="rect">
            <a:avLst/>
          </a:prstGeom>
        </p:spPr>
      </p:pic>
      <p:pic>
        <p:nvPicPr>
          <p:cNvPr id="29" name="Imagem 28">
            <a:extLst>
              <a:ext uri="{FF2B5EF4-FFF2-40B4-BE49-F238E27FC236}">
                <a16:creationId xmlns:a16="http://schemas.microsoft.com/office/drawing/2014/main" id="{6F0A2ACC-FDA2-4CB5-8F06-F0BE0B981A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000" y="3933062"/>
            <a:ext cx="628650" cy="628650"/>
          </a:xfrm>
          <a:prstGeom prst="rect">
            <a:avLst/>
          </a:prstGeom>
        </p:spPr>
      </p:pic>
      <p:pic>
        <p:nvPicPr>
          <p:cNvPr id="30" name="Imagem 29">
            <a:extLst>
              <a:ext uri="{FF2B5EF4-FFF2-40B4-BE49-F238E27FC236}">
                <a16:creationId xmlns:a16="http://schemas.microsoft.com/office/drawing/2014/main" id="{FD48B70C-8436-4C7E-B3E4-5C74D1D97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000" y="4834145"/>
            <a:ext cx="628650" cy="628650"/>
          </a:xfrm>
          <a:prstGeom prst="rect">
            <a:avLst/>
          </a:prstGeom>
        </p:spPr>
      </p:pic>
      <p:pic>
        <p:nvPicPr>
          <p:cNvPr id="31" name="Imagem 30">
            <a:extLst>
              <a:ext uri="{FF2B5EF4-FFF2-40B4-BE49-F238E27FC236}">
                <a16:creationId xmlns:a16="http://schemas.microsoft.com/office/drawing/2014/main" id="{F87A1E47-7EF7-4D2B-B567-2DDF85EA15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000" y="2111295"/>
            <a:ext cx="628650" cy="628650"/>
          </a:xfrm>
          <a:prstGeom prst="rect">
            <a:avLst/>
          </a:prstGeom>
        </p:spPr>
      </p:pic>
      <p:sp>
        <p:nvSpPr>
          <p:cNvPr id="32" name="Retângulo 31">
            <a:extLst>
              <a:ext uri="{FF2B5EF4-FFF2-40B4-BE49-F238E27FC236}">
                <a16:creationId xmlns:a16="http://schemas.microsoft.com/office/drawing/2014/main" id="{5DD5B28B-1240-40F7-962E-485F6158DEA9}"/>
              </a:ext>
            </a:extLst>
          </p:cNvPr>
          <p:cNvSpPr/>
          <p:nvPr/>
        </p:nvSpPr>
        <p:spPr>
          <a:xfrm>
            <a:off x="4313880" y="230475"/>
            <a:ext cx="3593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rPr>
              <a:t>MATRIZ DE AVALIAÇÃO</a:t>
            </a:r>
          </a:p>
        </p:txBody>
      </p:sp>
    </p:spTree>
    <p:extLst>
      <p:ext uri="{BB962C8B-B14F-4D97-AF65-F5344CB8AC3E}">
        <p14:creationId xmlns:p14="http://schemas.microsoft.com/office/powerpoint/2010/main" val="12098646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211</Words>
  <Application>Microsoft Office PowerPoint</Application>
  <PresentationFormat>Widescreen</PresentationFormat>
  <Paragraphs>92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Lato Black</vt:lpstr>
      <vt:lpstr>Arial</vt:lpstr>
      <vt:lpstr>Lato</vt:lpstr>
      <vt:lpstr>Arial Rounded MT Bold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Elisangela Carvalho</dc:creator>
  <cp:lastModifiedBy>Elisangela Carvalho</cp:lastModifiedBy>
  <cp:revision>21</cp:revision>
  <dcterms:created xsi:type="dcterms:W3CDTF">2020-03-27T20:07:09Z</dcterms:created>
  <dcterms:modified xsi:type="dcterms:W3CDTF">2020-08-29T15:20:03Z</dcterms:modified>
</cp:coreProperties>
</file>