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3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476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03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9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53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334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84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66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3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2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86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48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13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64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E693-C113-4D23-8C77-6DE60D62B6E0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A116-E4E7-4E37-9902-6206E1775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r="17151"/>
          <a:stretch/>
        </p:blipFill>
        <p:spPr>
          <a:xfrm flipV="1">
            <a:off x="4294181" y="5680525"/>
            <a:ext cx="1461054" cy="28648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r="17151"/>
          <a:stretch/>
        </p:blipFill>
        <p:spPr>
          <a:xfrm flipV="1">
            <a:off x="6409323" y="4124261"/>
            <a:ext cx="1461054" cy="28648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r="17151"/>
          <a:stretch/>
        </p:blipFill>
        <p:spPr>
          <a:xfrm flipV="1">
            <a:off x="4328552" y="2631171"/>
            <a:ext cx="1461054" cy="2864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19433" y="551811"/>
            <a:ext cx="36024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AGENDA</a:t>
            </a:r>
            <a:endParaRPr lang="en-US" sz="44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096000" y="2143292"/>
            <a:ext cx="0" cy="4714261"/>
          </a:xfrm>
          <a:prstGeom prst="line">
            <a:avLst/>
          </a:prstGeom>
          <a:ln>
            <a:solidFill>
              <a:srgbClr val="483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/>
          <p:cNvSpPr/>
          <p:nvPr/>
        </p:nvSpPr>
        <p:spPr>
          <a:xfrm>
            <a:off x="4321597" y="2211020"/>
            <a:ext cx="1422215" cy="529703"/>
          </a:xfrm>
          <a:prstGeom prst="roundRect">
            <a:avLst>
              <a:gd name="adj" fmla="val 27626"/>
            </a:avLst>
          </a:prstGeom>
          <a:solidFill>
            <a:schemeClr val="bg1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09 : </a:t>
            </a:r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00</a:t>
            </a:r>
            <a:endParaRPr lang="en-US" sz="2400" dirty="0">
              <a:solidFill>
                <a:srgbClr val="48308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052917" y="2432788"/>
            <a:ext cx="86166" cy="86166"/>
          </a:xfrm>
          <a:prstGeom prst="ellipse">
            <a:avLst/>
          </a:prstGeom>
          <a:solidFill>
            <a:srgbClr val="483080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Rectangle 29"/>
          <p:cNvSpPr/>
          <p:nvPr/>
        </p:nvSpPr>
        <p:spPr>
          <a:xfrm>
            <a:off x="6405105" y="2278836"/>
            <a:ext cx="9735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INÍCIO</a:t>
            </a:r>
            <a:endParaRPr lang="en-US" sz="14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052917" y="3910810"/>
            <a:ext cx="86166" cy="86166"/>
          </a:xfrm>
          <a:prstGeom prst="ellipse">
            <a:avLst/>
          </a:prstGeom>
          <a:solidFill>
            <a:srgbClr val="483080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3" name="Rectangle: Rounded Corners 32"/>
          <p:cNvSpPr/>
          <p:nvPr/>
        </p:nvSpPr>
        <p:spPr>
          <a:xfrm>
            <a:off x="6405105" y="3689041"/>
            <a:ext cx="1422215" cy="529703"/>
          </a:xfrm>
          <a:prstGeom prst="roundRect">
            <a:avLst>
              <a:gd name="adj" fmla="val 27626"/>
            </a:avLst>
          </a:prstGeom>
          <a:solidFill>
            <a:schemeClr val="bg1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09 : </a:t>
            </a:r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30</a:t>
            </a:r>
            <a:endParaRPr lang="en-US" sz="2400" dirty="0">
              <a:solidFill>
                <a:srgbClr val="48308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52802" y="4199990"/>
            <a:ext cx="2910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BREVE TEXTO AQUI</a:t>
            </a:r>
          </a:p>
          <a:p>
            <a:pPr algn="r"/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SE NECESSÁRIO.</a:t>
            </a:r>
            <a:endParaRPr lang="en-US" sz="1600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38" name="Rectangle: Rounded Corners 37"/>
          <p:cNvSpPr/>
          <p:nvPr/>
        </p:nvSpPr>
        <p:spPr>
          <a:xfrm>
            <a:off x="4321597" y="5248923"/>
            <a:ext cx="1422215" cy="529703"/>
          </a:xfrm>
          <a:prstGeom prst="roundRect">
            <a:avLst>
              <a:gd name="adj" fmla="val 27626"/>
            </a:avLst>
          </a:prstGeom>
          <a:solidFill>
            <a:schemeClr val="bg1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10 : </a:t>
            </a:r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00</a:t>
            </a:r>
            <a:endParaRPr lang="en-US" sz="2400" dirty="0">
              <a:solidFill>
                <a:srgbClr val="48308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052917" y="5470692"/>
            <a:ext cx="86166" cy="86166"/>
          </a:xfrm>
          <a:prstGeom prst="ellipse">
            <a:avLst/>
          </a:prstGeom>
          <a:solidFill>
            <a:srgbClr val="483080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1" name="Rectangle 40"/>
          <p:cNvSpPr/>
          <p:nvPr/>
        </p:nvSpPr>
        <p:spPr>
          <a:xfrm>
            <a:off x="6405105" y="5316740"/>
            <a:ext cx="3455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TÓPICO 2</a:t>
            </a:r>
          </a:p>
        </p:txBody>
      </p:sp>
      <p:sp>
        <p:nvSpPr>
          <p:cNvPr id="27" name="Rectangle 35"/>
          <p:cNvSpPr/>
          <p:nvPr/>
        </p:nvSpPr>
        <p:spPr>
          <a:xfrm>
            <a:off x="4292395" y="3769858"/>
            <a:ext cx="16232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TÓPICO 1</a:t>
            </a:r>
            <a:endParaRPr lang="en-US" sz="2000" dirty="0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28" name="Rectangle 35"/>
          <p:cNvSpPr/>
          <p:nvPr/>
        </p:nvSpPr>
        <p:spPr>
          <a:xfrm>
            <a:off x="6410114" y="5680525"/>
            <a:ext cx="3023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BREVE TEXTO AQUI</a:t>
            </a:r>
          </a:p>
          <a:p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SE NECESSÁRIO</a:t>
            </a:r>
            <a:endParaRPr lang="en-US" sz="1600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696" y="1359738"/>
            <a:ext cx="609524" cy="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r="17151"/>
          <a:stretch/>
        </p:blipFill>
        <p:spPr>
          <a:xfrm flipV="1">
            <a:off x="4325841" y="3487601"/>
            <a:ext cx="1461054" cy="28648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r="17151"/>
          <a:stretch/>
        </p:blipFill>
        <p:spPr>
          <a:xfrm flipV="1">
            <a:off x="6417420" y="1459863"/>
            <a:ext cx="1461054" cy="28648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r="17151"/>
          <a:stretch/>
        </p:blipFill>
        <p:spPr>
          <a:xfrm flipV="1">
            <a:off x="6417420" y="5545373"/>
            <a:ext cx="1461054" cy="28648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096000" y="447"/>
            <a:ext cx="0" cy="6857107"/>
          </a:xfrm>
          <a:prstGeom prst="line">
            <a:avLst/>
          </a:prstGeom>
          <a:ln>
            <a:solidFill>
              <a:srgbClr val="483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2917" y="1220902"/>
            <a:ext cx="86166" cy="86166"/>
          </a:xfrm>
          <a:prstGeom prst="ellipse">
            <a:avLst/>
          </a:prstGeom>
          <a:solidFill>
            <a:srgbClr val="483080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Rectangle: Rounded Corners 14"/>
          <p:cNvSpPr/>
          <p:nvPr/>
        </p:nvSpPr>
        <p:spPr>
          <a:xfrm>
            <a:off x="6405105" y="1031218"/>
            <a:ext cx="1422215" cy="529703"/>
          </a:xfrm>
          <a:prstGeom prst="roundRect">
            <a:avLst>
              <a:gd name="adj" fmla="val 27626"/>
            </a:avLst>
          </a:prstGeom>
          <a:solidFill>
            <a:schemeClr val="bg1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11 : 00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44010" y="1091142"/>
            <a:ext cx="3455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TÓPICO 3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4321597" y="3063195"/>
            <a:ext cx="1422215" cy="529703"/>
          </a:xfrm>
          <a:prstGeom prst="roundRect">
            <a:avLst>
              <a:gd name="adj" fmla="val 27626"/>
            </a:avLst>
          </a:prstGeom>
          <a:solidFill>
            <a:schemeClr val="bg1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13 </a:t>
            </a:r>
            <a:r>
              <a:rPr lang="en-US" sz="2400" dirty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 </a:t>
            </a:r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30</a:t>
            </a:r>
            <a:endParaRPr lang="en-US" sz="2400" dirty="0">
              <a:solidFill>
                <a:srgbClr val="48308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52917" y="3268742"/>
            <a:ext cx="86166" cy="86166"/>
          </a:xfrm>
          <a:prstGeom prst="ellipse">
            <a:avLst/>
          </a:prstGeom>
          <a:solidFill>
            <a:srgbClr val="483080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3" name="Oval 22"/>
          <p:cNvSpPr/>
          <p:nvPr/>
        </p:nvSpPr>
        <p:spPr>
          <a:xfrm>
            <a:off x="6052917" y="5316581"/>
            <a:ext cx="86166" cy="86166"/>
          </a:xfrm>
          <a:prstGeom prst="ellipse">
            <a:avLst/>
          </a:prstGeom>
          <a:solidFill>
            <a:srgbClr val="483080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Rectangle: Rounded Corners 23"/>
          <p:cNvSpPr/>
          <p:nvPr/>
        </p:nvSpPr>
        <p:spPr>
          <a:xfrm>
            <a:off x="6405105" y="5110854"/>
            <a:ext cx="1422215" cy="529703"/>
          </a:xfrm>
          <a:prstGeom prst="roundRect">
            <a:avLst>
              <a:gd name="adj" fmla="val 27626"/>
            </a:avLst>
          </a:prstGeom>
          <a:solidFill>
            <a:schemeClr val="bg1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14 </a:t>
            </a:r>
            <a:r>
              <a:rPr lang="en-US" sz="2400" dirty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 </a:t>
            </a:r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30 </a:t>
            </a:r>
            <a:endParaRPr lang="en-US" sz="2400" dirty="0">
              <a:solidFill>
                <a:srgbClr val="48308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30" name="Rectangle 35"/>
          <p:cNvSpPr/>
          <p:nvPr/>
        </p:nvSpPr>
        <p:spPr>
          <a:xfrm>
            <a:off x="2901565" y="1440829"/>
            <a:ext cx="2910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BREVE TEXTO AQUI</a:t>
            </a:r>
          </a:p>
          <a:p>
            <a:pPr algn="r"/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SE NECESSÁRIO.</a:t>
            </a:r>
            <a:endParaRPr lang="en-US" sz="1600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31" name="Rectangle 15"/>
          <p:cNvSpPr/>
          <p:nvPr/>
        </p:nvSpPr>
        <p:spPr>
          <a:xfrm>
            <a:off x="6491271" y="3097096"/>
            <a:ext cx="3455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TÓPICO 4</a:t>
            </a:r>
          </a:p>
        </p:txBody>
      </p:sp>
      <p:sp>
        <p:nvSpPr>
          <p:cNvPr id="32" name="Rectangle 35"/>
          <p:cNvSpPr/>
          <p:nvPr/>
        </p:nvSpPr>
        <p:spPr>
          <a:xfrm>
            <a:off x="6491271" y="3455130"/>
            <a:ext cx="2910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BREVE TEXTO AQUI</a:t>
            </a:r>
          </a:p>
          <a:p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SE NECESSÁRIO.</a:t>
            </a:r>
            <a:endParaRPr lang="en-US" sz="1600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33" name="Rectangle 15"/>
          <p:cNvSpPr/>
          <p:nvPr/>
        </p:nvSpPr>
        <p:spPr>
          <a:xfrm>
            <a:off x="2415238" y="5145263"/>
            <a:ext cx="3455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TÓPICO 5</a:t>
            </a:r>
          </a:p>
        </p:txBody>
      </p:sp>
      <p:sp>
        <p:nvSpPr>
          <p:cNvPr id="34" name="Rectangle 35"/>
          <p:cNvSpPr/>
          <p:nvPr/>
        </p:nvSpPr>
        <p:spPr>
          <a:xfrm>
            <a:off x="2972793" y="5494950"/>
            <a:ext cx="2910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BREVE TEXTO AQUI</a:t>
            </a:r>
          </a:p>
          <a:p>
            <a:pPr algn="r"/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SE NECESSÁRIO.</a:t>
            </a:r>
            <a:endParaRPr lang="en-US" sz="1600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036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r="17151"/>
          <a:stretch/>
        </p:blipFill>
        <p:spPr>
          <a:xfrm flipV="1">
            <a:off x="6389707" y="1112354"/>
            <a:ext cx="1461054" cy="28648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r="17151"/>
          <a:stretch/>
        </p:blipFill>
        <p:spPr>
          <a:xfrm flipV="1">
            <a:off x="4313527" y="2984618"/>
            <a:ext cx="1461054" cy="28648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096000" y="447"/>
            <a:ext cx="0" cy="4624716"/>
          </a:xfrm>
          <a:prstGeom prst="line">
            <a:avLst/>
          </a:prstGeom>
          <a:ln>
            <a:solidFill>
              <a:srgbClr val="483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2917" y="948188"/>
            <a:ext cx="86166" cy="86166"/>
          </a:xfrm>
          <a:prstGeom prst="ellipse">
            <a:avLst/>
          </a:prstGeom>
          <a:solidFill>
            <a:srgbClr val="483080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Rectangle: Rounded Corners 14"/>
          <p:cNvSpPr/>
          <p:nvPr/>
        </p:nvSpPr>
        <p:spPr>
          <a:xfrm>
            <a:off x="6405105" y="662252"/>
            <a:ext cx="1422215" cy="529703"/>
          </a:xfrm>
          <a:prstGeom prst="roundRect">
            <a:avLst>
              <a:gd name="adj" fmla="val 27626"/>
            </a:avLst>
          </a:prstGeom>
          <a:solidFill>
            <a:schemeClr val="bg1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15 </a:t>
            </a:r>
            <a:r>
              <a:rPr lang="en-US" sz="2400" dirty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 </a:t>
            </a:r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30</a:t>
            </a:r>
            <a:endParaRPr lang="en-US" sz="2400" dirty="0">
              <a:solidFill>
                <a:srgbClr val="48308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8" name="Rectangle: Rounded Corners 17"/>
          <p:cNvSpPr/>
          <p:nvPr/>
        </p:nvSpPr>
        <p:spPr>
          <a:xfrm>
            <a:off x="4321597" y="2549851"/>
            <a:ext cx="1422215" cy="529703"/>
          </a:xfrm>
          <a:prstGeom prst="roundRect">
            <a:avLst>
              <a:gd name="adj" fmla="val 27626"/>
            </a:avLst>
          </a:prstGeom>
          <a:solidFill>
            <a:schemeClr val="bg1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16 </a:t>
            </a:r>
            <a:r>
              <a:rPr lang="en-US" sz="2400" dirty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 </a:t>
            </a:r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30</a:t>
            </a:r>
            <a:endParaRPr lang="en-US" sz="2400" dirty="0">
              <a:solidFill>
                <a:srgbClr val="48308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52917" y="2736729"/>
            <a:ext cx="86166" cy="86166"/>
          </a:xfrm>
          <a:prstGeom prst="ellipse">
            <a:avLst/>
          </a:prstGeom>
          <a:solidFill>
            <a:srgbClr val="483080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3" name="Rectangle 15"/>
          <p:cNvSpPr/>
          <p:nvPr/>
        </p:nvSpPr>
        <p:spPr>
          <a:xfrm>
            <a:off x="2479863" y="770131"/>
            <a:ext cx="3455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TÓPICO 6</a:t>
            </a:r>
          </a:p>
        </p:txBody>
      </p:sp>
      <p:sp>
        <p:nvSpPr>
          <p:cNvPr id="24" name="Rectangle 35"/>
          <p:cNvSpPr/>
          <p:nvPr/>
        </p:nvSpPr>
        <p:spPr>
          <a:xfrm>
            <a:off x="3037418" y="1119818"/>
            <a:ext cx="2910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BREVE TEXTO AQUI</a:t>
            </a:r>
          </a:p>
          <a:p>
            <a:pPr algn="r"/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SE NECESSÁRIO.</a:t>
            </a:r>
            <a:endParaRPr lang="en-US" sz="1600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sp>
        <p:nvSpPr>
          <p:cNvPr id="25" name="Oval 18"/>
          <p:cNvSpPr/>
          <p:nvPr/>
        </p:nvSpPr>
        <p:spPr>
          <a:xfrm>
            <a:off x="5996106" y="4525269"/>
            <a:ext cx="199788" cy="199788"/>
          </a:xfrm>
          <a:prstGeom prst="ellipse">
            <a:avLst/>
          </a:prstGeom>
          <a:solidFill>
            <a:srgbClr val="483080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6" name="Rectangle 15"/>
          <p:cNvSpPr/>
          <p:nvPr/>
        </p:nvSpPr>
        <p:spPr>
          <a:xfrm>
            <a:off x="6299793" y="2571565"/>
            <a:ext cx="3455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TÓPICO 7</a:t>
            </a:r>
          </a:p>
        </p:txBody>
      </p:sp>
      <p:sp>
        <p:nvSpPr>
          <p:cNvPr id="29" name="Rectangle 35"/>
          <p:cNvSpPr/>
          <p:nvPr/>
        </p:nvSpPr>
        <p:spPr>
          <a:xfrm>
            <a:off x="6299793" y="2929599"/>
            <a:ext cx="2910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BREVE TEXTO AQUI</a:t>
            </a:r>
          </a:p>
          <a:p>
            <a:r>
              <a:rPr lang="en-US" sz="1600" dirty="0" smtClean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SE NECESSÁRIO.</a:t>
            </a:r>
            <a:endParaRPr lang="en-US" sz="1600" dirty="0">
              <a:latin typeface="Open Sans Condensed Light" panose="020B0306030504020204" pitchFamily="34" charset="0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pic>
        <p:nvPicPr>
          <p:cNvPr id="30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1" r="17151"/>
          <a:stretch/>
        </p:blipFill>
        <p:spPr>
          <a:xfrm flipV="1">
            <a:off x="6409350" y="4795078"/>
            <a:ext cx="1461054" cy="286485"/>
          </a:xfrm>
          <a:prstGeom prst="rect">
            <a:avLst/>
          </a:prstGeom>
        </p:spPr>
      </p:pic>
      <p:sp>
        <p:nvSpPr>
          <p:cNvPr id="31" name="Rectangle: Rounded Corners 17"/>
          <p:cNvSpPr/>
          <p:nvPr/>
        </p:nvSpPr>
        <p:spPr>
          <a:xfrm>
            <a:off x="6417420" y="4360311"/>
            <a:ext cx="1422215" cy="529703"/>
          </a:xfrm>
          <a:prstGeom prst="roundRect">
            <a:avLst>
              <a:gd name="adj" fmla="val 27626"/>
            </a:avLst>
          </a:prstGeom>
          <a:solidFill>
            <a:schemeClr val="bg1"/>
          </a:solidFill>
          <a:ln>
            <a:solidFill>
              <a:srgbClr val="4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18 </a:t>
            </a:r>
            <a:r>
              <a:rPr lang="en-US" sz="2400" dirty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 </a:t>
            </a:r>
            <a:r>
              <a:rPr lang="en-US" sz="2400" dirty="0" smtClean="0">
                <a:solidFill>
                  <a:srgbClr val="48308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00</a:t>
            </a:r>
            <a:endParaRPr lang="en-US" sz="2400" dirty="0">
              <a:solidFill>
                <a:srgbClr val="483080"/>
              </a:solidFill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32" name="Rectangle 15"/>
          <p:cNvSpPr/>
          <p:nvPr/>
        </p:nvSpPr>
        <p:spPr>
          <a:xfrm>
            <a:off x="2660510" y="4473237"/>
            <a:ext cx="32552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ENCERRAMENTO</a:t>
            </a:r>
          </a:p>
        </p:txBody>
      </p:sp>
    </p:spTree>
    <p:extLst>
      <p:ext uri="{BB962C8B-B14F-4D97-AF65-F5344CB8AC3E}">
        <p14:creationId xmlns:p14="http://schemas.microsoft.com/office/powerpoint/2010/main" val="36419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85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 Condensed</vt:lpstr>
      <vt:lpstr>Open Sans Condensed Light</vt:lpstr>
      <vt:lpstr>Tema do Office</vt:lpstr>
      <vt:lpstr>Apresentação do PowerPoint</vt:lpstr>
      <vt:lpstr>Apresentação do PowerPoint</vt:lpstr>
      <vt:lpstr>Apresentação do PowerPoint</vt:lpstr>
    </vt:vector>
  </TitlesOfParts>
  <Company>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Elisangela Carvalho</dc:creator>
  <cp:lastModifiedBy>Elisangela Carvalho</cp:lastModifiedBy>
  <cp:revision>12</cp:revision>
  <dcterms:created xsi:type="dcterms:W3CDTF">2019-06-26T20:50:50Z</dcterms:created>
  <dcterms:modified xsi:type="dcterms:W3CDTF">2019-06-27T15:35:28Z</dcterms:modified>
</cp:coreProperties>
</file>