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516" r:id="rId2"/>
    <p:sldId id="518" r:id="rId3"/>
    <p:sldId id="498" r:id="rId4"/>
    <p:sldId id="500" r:id="rId5"/>
    <p:sldId id="504" r:id="rId6"/>
    <p:sldId id="505" r:id="rId7"/>
    <p:sldId id="503" r:id="rId8"/>
    <p:sldId id="501" r:id="rId9"/>
    <p:sldId id="514" r:id="rId10"/>
    <p:sldId id="519" r:id="rId11"/>
    <p:sldId id="512" r:id="rId12"/>
    <p:sldId id="499" r:id="rId13"/>
    <p:sldId id="256" r:id="rId14"/>
    <p:sldId id="509" r:id="rId15"/>
    <p:sldId id="257" r:id="rId16"/>
    <p:sldId id="510" r:id="rId17"/>
    <p:sldId id="511" r:id="rId18"/>
    <p:sldId id="507" r:id="rId19"/>
    <p:sldId id="515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Raleway" panose="020B0503030101060003" pitchFamily="34" charset="0"/>
      <p:regular r:id="rId28"/>
      <p:bold r:id="rId2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23A"/>
    <a:srgbClr val="382565"/>
    <a:srgbClr val="FF941E"/>
    <a:srgbClr val="E11A70"/>
    <a:srgbClr val="6A6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3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56CE7-151A-4CE2-8B3F-28C05CF2F234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ADBE4-2878-482A-980D-6D3E6384BF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00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ED586-FB96-485D-B46D-0F3D7CF82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ADEA0A-EDE5-4E2B-ACC6-F398C3789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15F267-621A-411D-8D77-AC46A131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1FB-E702-4DE9-9C37-19824A693467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CCFE00-9419-4584-AF1D-DD970E5A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A86E21-5972-46AB-9FCC-018BC27E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BBE-136B-416B-88A7-AF10C91B3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92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28708-A157-42BD-8B5D-B5122331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CCF611-E75C-4EE7-BDB9-0A3E09A8E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A3ABBF-B424-4533-8F8E-78C71460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1FB-E702-4DE9-9C37-19824A693467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A2C319-6014-4276-86EC-4C63EDAB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3E16A0-25E3-457A-9DDA-2D9D6B29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BBE-136B-416B-88A7-AF10C91B3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25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D9F288-E0EB-4DCF-B7A4-7E57B9A9F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BD28C54-B2E8-4686-A134-A3FEC941A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DA5A75-6967-4C73-A850-88CD5D69B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1FB-E702-4DE9-9C37-19824A693467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0FF1DE-A9BA-4BD3-99BD-F5B23C02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E87CFB-B229-4043-BEE3-3267EE45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BBE-136B-416B-88A7-AF10C91B3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8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E2774-01C1-44D5-9A90-F0073090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B9883B-27D9-4968-867E-6C49B4F6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97EED2-A900-44AD-A74E-FA52C861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1FB-E702-4DE9-9C37-19824A693467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66D2A6-DB67-4C5F-8A95-3EDFA150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53E203-EDE6-49B6-95DE-7851FC2B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BBE-136B-416B-88A7-AF10C91B3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48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64EB4-89A3-496F-A352-98E12334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3B8274-401E-4AEE-BDCA-E61CEF548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DBCF99-17CC-493F-8E65-EE7378CB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1FB-E702-4DE9-9C37-19824A693467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27AF75-36AB-4B9F-8A0D-2C8690BF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FD7EF1-2600-4AFF-8F8E-CD8F4454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BBE-136B-416B-88A7-AF10C91B3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18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56133-B425-4F2F-9A39-843CF6EF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8C8E20-C22B-4CFB-8738-B864459D3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BF7A7E-8B75-4D29-B4D0-4CD12D3E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72C473-A80A-4389-866E-FD70E5EB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1FB-E702-4DE9-9C37-19824A693467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1A980C-F3A2-4793-95DD-66E8C746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174DDE-4E93-4C54-B054-F6A547B4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BBE-136B-416B-88A7-AF10C91B3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09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75311-FF05-4652-A465-F51CF0BF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F9AD5-CA3E-46B2-AFBF-A585FCB55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9D89F9-4CA2-4AA3-84DF-1F87C9324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3CADB20-9243-4AFC-BB31-686F789FF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E12E520-256A-48F3-BF71-02E4B653F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0EE6813-4555-483E-9280-25EC878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1FB-E702-4DE9-9C37-19824A693467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83EB764-ED3B-4828-AD73-3E4BFBA4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6B85B8B-E42C-4357-B965-71D0830C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BBE-136B-416B-88A7-AF10C91B3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88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DF654-010A-4762-94E5-9BA8FC6A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945F8B7-6DC2-4100-BF32-636239DF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1FB-E702-4DE9-9C37-19824A693467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14DF276-1BD5-4145-9FDD-F4EC2455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9470808-76A0-48F9-B215-CCF94AEE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BBE-136B-416B-88A7-AF10C91B3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43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ECC88D4-E1DB-4300-84C7-280AED0D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1FB-E702-4DE9-9C37-19824A693467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FA34B36-E352-4624-94A9-DCE6C8A1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D0D4C9-A969-40A2-815D-C6D65797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BBE-136B-416B-88A7-AF10C91B3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80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E2D50-83ED-423F-93A0-B9272121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D76F8F-37C7-4ED4-B59D-AFC3A91C8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E5C4C5-9408-4FB1-AA75-39B025BAC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A73407-DCFE-442A-A3CB-25A9EF48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1FB-E702-4DE9-9C37-19824A693467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FCD9F8-F2E8-4C9A-92F0-3BC007C6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112B1F-AB19-4C09-94E1-93A1ABDE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BBE-136B-416B-88A7-AF10C91B3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70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2915F-E033-4BF0-A77E-DD5D9D19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A06B160-EB34-4476-95B9-D04A27417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05E35C-E8DD-46A5-9922-55F45CDD8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A5FBD4-811A-4090-B905-A00514D6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3E1FB-E702-4DE9-9C37-19824A693467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D7BD42-801F-4350-BE6C-F5C9C8F7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943989-48AB-4B3C-A308-D5B31313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CBBE-136B-416B-88A7-AF10C91B3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57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7A4FCD-8B6F-46F6-9683-EF136EC1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62BFB3-86D8-4D3F-9663-C3AF6942B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558FD1-E5E7-4D5E-84DE-3EBDC5320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E1FB-E702-4DE9-9C37-19824A693467}" type="datetimeFigureOut">
              <a:rPr lang="pt-BR" smtClean="0"/>
              <a:t>16/07/2021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BE7D-9CAC-4A10-82A0-5E528ADCF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F58E6C-11A6-40FB-A9F2-D36F4D398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FCBBE-136B-416B-88A7-AF10C91B3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81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ontato@showon.com.br" TargetMode="External"/><Relationship Id="rId5" Type="http://schemas.openxmlformats.org/officeDocument/2006/relationships/hyperlink" Target="https://www.instagram.com/showonapresentacoes/" TargetMode="External"/><Relationship Id="rId4" Type="http://schemas.openxmlformats.org/officeDocument/2006/relationships/hyperlink" Target="http://www.showon.com.b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C4A96D39-7CA6-41E7-8CE6-6EC61F528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315" y="389880"/>
            <a:ext cx="6023370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8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45476230-32AF-4377-B96F-424F3A82BCF0}"/>
              </a:ext>
            </a:extLst>
          </p:cNvPr>
          <p:cNvSpPr/>
          <p:nvPr/>
        </p:nvSpPr>
        <p:spPr>
          <a:xfrm>
            <a:off x="0" y="582836"/>
            <a:ext cx="6597796" cy="6275164"/>
          </a:xfrm>
          <a:custGeom>
            <a:avLst/>
            <a:gdLst>
              <a:gd name="connsiteX0" fmla="*/ 2743727 w 6597796"/>
              <a:gd name="connsiteY0" fmla="*/ 0 h 6275164"/>
              <a:gd name="connsiteX1" fmla="*/ 6597796 w 6597796"/>
              <a:gd name="connsiteY1" fmla="*/ 3854069 h 6275164"/>
              <a:gd name="connsiteX2" fmla="*/ 5939582 w 6597796"/>
              <a:gd name="connsiteY2" fmla="*/ 6008916 h 6275164"/>
              <a:gd name="connsiteX3" fmla="*/ 5740485 w 6597796"/>
              <a:gd name="connsiteY3" fmla="*/ 6275164 h 6275164"/>
              <a:gd name="connsiteX4" fmla="*/ 0 w 6597796"/>
              <a:gd name="connsiteY4" fmla="*/ 6275164 h 6275164"/>
              <a:gd name="connsiteX5" fmla="*/ 0 w 6597796"/>
              <a:gd name="connsiteY5" fmla="*/ 1149173 h 6275164"/>
              <a:gd name="connsiteX6" fmla="*/ 18489 w 6597796"/>
              <a:gd name="connsiteY6" fmla="*/ 1128831 h 6275164"/>
              <a:gd name="connsiteX7" fmla="*/ 2743727 w 6597796"/>
              <a:gd name="connsiteY7" fmla="*/ 0 h 627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7796" h="6275164">
                <a:moveTo>
                  <a:pt x="2743727" y="0"/>
                </a:moveTo>
                <a:cubicBezTo>
                  <a:pt x="4872271" y="0"/>
                  <a:pt x="6597796" y="1725525"/>
                  <a:pt x="6597796" y="3854069"/>
                </a:cubicBezTo>
                <a:cubicBezTo>
                  <a:pt x="6597796" y="4652273"/>
                  <a:pt x="6355144" y="5393803"/>
                  <a:pt x="5939582" y="6008916"/>
                </a:cubicBezTo>
                <a:lnTo>
                  <a:pt x="5740485" y="6275164"/>
                </a:lnTo>
                <a:lnTo>
                  <a:pt x="0" y="6275164"/>
                </a:lnTo>
                <a:lnTo>
                  <a:pt x="0" y="1149173"/>
                </a:lnTo>
                <a:lnTo>
                  <a:pt x="18489" y="1128831"/>
                </a:lnTo>
                <a:cubicBezTo>
                  <a:pt x="715938" y="431381"/>
                  <a:pt x="1679455" y="0"/>
                  <a:pt x="2743727" y="0"/>
                </a:cubicBezTo>
                <a:close/>
              </a:path>
            </a:pathLst>
          </a:cu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2EA4C7-2746-48D6-816E-71B8AF141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26" y="1682709"/>
            <a:ext cx="6413548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3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045CB50-2729-4E84-ADA5-9EFDA465D561}"/>
              </a:ext>
            </a:extLst>
          </p:cNvPr>
          <p:cNvSpPr/>
          <p:nvPr/>
        </p:nvSpPr>
        <p:spPr>
          <a:xfrm>
            <a:off x="3839496" y="1231491"/>
            <a:ext cx="5299588" cy="2959510"/>
          </a:xfrm>
          <a:prstGeom prst="roundRect">
            <a:avLst>
              <a:gd name="adj" fmla="val 3219"/>
            </a:avLst>
          </a:prstGeom>
          <a:pattFill prst="dotGrid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93D55D9-9431-4238-B327-5BFD40A36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74016" y="1082859"/>
            <a:ext cx="7230549" cy="5110481"/>
          </a:xfrm>
          <a:custGeom>
            <a:avLst/>
            <a:gdLst>
              <a:gd name="connsiteX0" fmla="*/ 1055831 w 7230549"/>
              <a:gd name="connsiteY0" fmla="*/ 136341 h 5110481"/>
              <a:gd name="connsiteX1" fmla="*/ 960564 w 7230549"/>
              <a:gd name="connsiteY1" fmla="*/ 231608 h 5110481"/>
              <a:gd name="connsiteX2" fmla="*/ 960564 w 7230549"/>
              <a:gd name="connsiteY2" fmla="*/ 3000584 h 5110481"/>
              <a:gd name="connsiteX3" fmla="*/ 1055831 w 7230549"/>
              <a:gd name="connsiteY3" fmla="*/ 3095851 h 5110481"/>
              <a:gd name="connsiteX4" fmla="*/ 6164885 w 7230549"/>
              <a:gd name="connsiteY4" fmla="*/ 3095851 h 5110481"/>
              <a:gd name="connsiteX5" fmla="*/ 6260152 w 7230549"/>
              <a:gd name="connsiteY5" fmla="*/ 3000584 h 5110481"/>
              <a:gd name="connsiteX6" fmla="*/ 6260152 w 7230549"/>
              <a:gd name="connsiteY6" fmla="*/ 231608 h 5110481"/>
              <a:gd name="connsiteX7" fmla="*/ 6164885 w 7230549"/>
              <a:gd name="connsiteY7" fmla="*/ 136341 h 5110481"/>
              <a:gd name="connsiteX8" fmla="*/ 0 w 7230549"/>
              <a:gd name="connsiteY8" fmla="*/ 0 h 5110481"/>
              <a:gd name="connsiteX9" fmla="*/ 7230549 w 7230549"/>
              <a:gd name="connsiteY9" fmla="*/ 0 h 5110481"/>
              <a:gd name="connsiteX10" fmla="*/ 7230549 w 7230549"/>
              <a:gd name="connsiteY10" fmla="*/ 5110481 h 5110481"/>
              <a:gd name="connsiteX11" fmla="*/ 0 w 7230549"/>
              <a:gd name="connsiteY11" fmla="*/ 5110481 h 511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0549" h="5110481">
                <a:moveTo>
                  <a:pt x="1055831" y="136341"/>
                </a:moveTo>
                <a:cubicBezTo>
                  <a:pt x="1003216" y="136341"/>
                  <a:pt x="960564" y="178993"/>
                  <a:pt x="960564" y="231608"/>
                </a:cubicBezTo>
                <a:lnTo>
                  <a:pt x="960564" y="3000584"/>
                </a:lnTo>
                <a:cubicBezTo>
                  <a:pt x="960564" y="3053199"/>
                  <a:pt x="1003216" y="3095851"/>
                  <a:pt x="1055831" y="3095851"/>
                </a:cubicBezTo>
                <a:lnTo>
                  <a:pt x="6164885" y="3095851"/>
                </a:lnTo>
                <a:cubicBezTo>
                  <a:pt x="6217500" y="3095851"/>
                  <a:pt x="6260152" y="3053199"/>
                  <a:pt x="6260152" y="3000584"/>
                </a:cubicBezTo>
                <a:lnTo>
                  <a:pt x="6260152" y="231608"/>
                </a:lnTo>
                <a:cubicBezTo>
                  <a:pt x="6260152" y="178993"/>
                  <a:pt x="6217500" y="136341"/>
                  <a:pt x="6164885" y="136341"/>
                </a:cubicBezTo>
                <a:close/>
                <a:moveTo>
                  <a:pt x="0" y="0"/>
                </a:moveTo>
                <a:lnTo>
                  <a:pt x="7230549" y="0"/>
                </a:lnTo>
                <a:lnTo>
                  <a:pt x="7230549" y="5110481"/>
                </a:lnTo>
                <a:lnTo>
                  <a:pt x="0" y="51104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496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045CB50-2729-4E84-ADA5-9EFDA465D561}"/>
              </a:ext>
            </a:extLst>
          </p:cNvPr>
          <p:cNvSpPr/>
          <p:nvPr/>
        </p:nvSpPr>
        <p:spPr>
          <a:xfrm>
            <a:off x="1284031" y="1172189"/>
            <a:ext cx="2706944" cy="3587642"/>
          </a:xfrm>
          <a:prstGeom prst="roundRect">
            <a:avLst>
              <a:gd name="adj" fmla="val 3219"/>
            </a:avLst>
          </a:prstGeom>
          <a:pattFill prst="dotGrid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5301DC1-2100-4438-99D6-3222EA34FADE}"/>
              </a:ext>
            </a:extLst>
          </p:cNvPr>
          <p:cNvGrpSpPr/>
          <p:nvPr/>
        </p:nvGrpSpPr>
        <p:grpSpPr>
          <a:xfrm>
            <a:off x="1127831" y="895350"/>
            <a:ext cx="3002138" cy="4221531"/>
            <a:chOff x="7804586" y="1152735"/>
            <a:chExt cx="2790469" cy="3923887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6055BED2-5852-45CF-A7E5-72EAB86C0DF4}"/>
                </a:ext>
              </a:extLst>
            </p:cNvPr>
            <p:cNvSpPr>
              <a:spLocks/>
            </p:cNvSpPr>
            <p:nvPr/>
          </p:nvSpPr>
          <p:spPr bwMode="auto">
            <a:xfrm rot="21586602">
              <a:off x="7804586" y="1152735"/>
              <a:ext cx="2790469" cy="3923887"/>
            </a:xfrm>
            <a:custGeom>
              <a:avLst/>
              <a:gdLst>
                <a:gd name="connsiteX0" fmla="*/ 2605461 w 2790469"/>
                <a:gd name="connsiteY0" fmla="*/ 329201 h 3923887"/>
                <a:gd name="connsiteX1" fmla="*/ 182798 w 2790469"/>
                <a:gd name="connsiteY1" fmla="*/ 329201 h 3923887"/>
                <a:gd name="connsiteX2" fmla="*/ 172333 w 2790469"/>
                <a:gd name="connsiteY2" fmla="*/ 334434 h 3923887"/>
                <a:gd name="connsiteX3" fmla="*/ 172333 w 2790469"/>
                <a:gd name="connsiteY3" fmla="*/ 3558522 h 3923887"/>
                <a:gd name="connsiteX4" fmla="*/ 182799 w 2790469"/>
                <a:gd name="connsiteY4" fmla="*/ 3563755 h 3923887"/>
                <a:gd name="connsiteX5" fmla="*/ 2605461 w 2790469"/>
                <a:gd name="connsiteY5" fmla="*/ 3563756 h 3923887"/>
                <a:gd name="connsiteX6" fmla="*/ 2615926 w 2790469"/>
                <a:gd name="connsiteY6" fmla="*/ 3558522 h 3923887"/>
                <a:gd name="connsiteX7" fmla="*/ 2615926 w 2790469"/>
                <a:gd name="connsiteY7" fmla="*/ 334434 h 3923887"/>
                <a:gd name="connsiteX8" fmla="*/ 2605461 w 2790469"/>
                <a:gd name="connsiteY8" fmla="*/ 329201 h 3923887"/>
                <a:gd name="connsiteX9" fmla="*/ 2214575 w 2790469"/>
                <a:gd name="connsiteY9" fmla="*/ 0 h 3923887"/>
                <a:gd name="connsiteX10" fmla="*/ 2790469 w 2790469"/>
                <a:gd name="connsiteY10" fmla="*/ 408084 h 3923887"/>
                <a:gd name="connsiteX11" fmla="*/ 2790469 w 2790469"/>
                <a:gd name="connsiteY11" fmla="*/ 3510571 h 3923887"/>
                <a:gd name="connsiteX12" fmla="*/ 2214575 w 2790469"/>
                <a:gd name="connsiteY12" fmla="*/ 3923887 h 3923887"/>
                <a:gd name="connsiteX13" fmla="*/ 575894 w 2790469"/>
                <a:gd name="connsiteY13" fmla="*/ 3923887 h 3923887"/>
                <a:gd name="connsiteX14" fmla="*/ 0 w 2790469"/>
                <a:gd name="connsiteY14" fmla="*/ 3510571 h 3923887"/>
                <a:gd name="connsiteX15" fmla="*/ 0 w 2790469"/>
                <a:gd name="connsiteY15" fmla="*/ 408084 h 3923887"/>
                <a:gd name="connsiteX16" fmla="*/ 575894 w 2790469"/>
                <a:gd name="connsiteY16" fmla="*/ 0 h 3923887"/>
                <a:gd name="connsiteX17" fmla="*/ 2214575 w 2790469"/>
                <a:gd name="connsiteY17" fmla="*/ 0 h 392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90469" h="3923887">
                  <a:moveTo>
                    <a:pt x="2605461" y="329201"/>
                  </a:moveTo>
                  <a:cubicBezTo>
                    <a:pt x="2605461" y="329201"/>
                    <a:pt x="2605461" y="329201"/>
                    <a:pt x="182798" y="329201"/>
                  </a:cubicBezTo>
                  <a:cubicBezTo>
                    <a:pt x="177566" y="329201"/>
                    <a:pt x="172333" y="329201"/>
                    <a:pt x="172333" y="334434"/>
                  </a:cubicBezTo>
                  <a:cubicBezTo>
                    <a:pt x="172333" y="334434"/>
                    <a:pt x="172333" y="334434"/>
                    <a:pt x="172333" y="3558522"/>
                  </a:cubicBezTo>
                  <a:cubicBezTo>
                    <a:pt x="172333" y="3558522"/>
                    <a:pt x="177566" y="3563756"/>
                    <a:pt x="182799" y="3563755"/>
                  </a:cubicBezTo>
                  <a:cubicBezTo>
                    <a:pt x="182799" y="3563755"/>
                    <a:pt x="182799" y="3563755"/>
                    <a:pt x="2605461" y="3563756"/>
                  </a:cubicBezTo>
                  <a:cubicBezTo>
                    <a:pt x="2610693" y="3563756"/>
                    <a:pt x="2615926" y="3558522"/>
                    <a:pt x="2615926" y="3558522"/>
                  </a:cubicBezTo>
                  <a:cubicBezTo>
                    <a:pt x="2615926" y="3558522"/>
                    <a:pt x="2615926" y="3558522"/>
                    <a:pt x="2615926" y="334434"/>
                  </a:cubicBezTo>
                  <a:cubicBezTo>
                    <a:pt x="2615927" y="329201"/>
                    <a:pt x="2610694" y="329201"/>
                    <a:pt x="2605461" y="329201"/>
                  </a:cubicBezTo>
                  <a:close/>
                  <a:moveTo>
                    <a:pt x="2214575" y="0"/>
                  </a:moveTo>
                  <a:cubicBezTo>
                    <a:pt x="2528699" y="0"/>
                    <a:pt x="2790469" y="183115"/>
                    <a:pt x="2790469" y="408084"/>
                  </a:cubicBezTo>
                  <a:cubicBezTo>
                    <a:pt x="2790469" y="3510571"/>
                    <a:pt x="2790469" y="3510571"/>
                    <a:pt x="2790469" y="3510571"/>
                  </a:cubicBezTo>
                  <a:cubicBezTo>
                    <a:pt x="2790469" y="3735541"/>
                    <a:pt x="2528699" y="3923887"/>
                    <a:pt x="2214575" y="3923887"/>
                  </a:cubicBezTo>
                  <a:cubicBezTo>
                    <a:pt x="575894" y="3923887"/>
                    <a:pt x="575894" y="3923887"/>
                    <a:pt x="575894" y="3923887"/>
                  </a:cubicBezTo>
                  <a:cubicBezTo>
                    <a:pt x="261770" y="3923887"/>
                    <a:pt x="0" y="3735540"/>
                    <a:pt x="0" y="3510571"/>
                  </a:cubicBezTo>
                  <a:cubicBezTo>
                    <a:pt x="0" y="408084"/>
                    <a:pt x="0" y="408084"/>
                    <a:pt x="0" y="408084"/>
                  </a:cubicBezTo>
                  <a:cubicBezTo>
                    <a:pt x="0" y="183115"/>
                    <a:pt x="261770" y="0"/>
                    <a:pt x="575894" y="0"/>
                  </a:cubicBezTo>
                  <a:cubicBezTo>
                    <a:pt x="2214575" y="0"/>
                    <a:pt x="2214575" y="0"/>
                    <a:pt x="2214575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Raleway" panose="020B0503030101060003" pitchFamily="34" charset="0"/>
              </a:endParaRPr>
            </a:p>
          </p:txBody>
        </p:sp>
        <p:sp>
          <p:nvSpPr>
            <p:cNvPr id="7" name="Freeform 50">
              <a:extLst>
                <a:ext uri="{FF2B5EF4-FFF2-40B4-BE49-F238E27FC236}">
                  <a16:creationId xmlns:a16="http://schemas.microsoft.com/office/drawing/2014/main" id="{A1D14759-5187-4CA0-94D5-38C04A9FDB06}"/>
                </a:ext>
              </a:extLst>
            </p:cNvPr>
            <p:cNvSpPr>
              <a:spLocks/>
            </p:cNvSpPr>
            <p:nvPr/>
          </p:nvSpPr>
          <p:spPr bwMode="auto">
            <a:xfrm rot="21586602">
              <a:off x="8860152" y="1247752"/>
              <a:ext cx="665029" cy="61863"/>
            </a:xfrm>
            <a:custGeom>
              <a:avLst/>
              <a:gdLst>
                <a:gd name="T0" fmla="*/ 6 w 127"/>
                <a:gd name="T1" fmla="*/ 0 h 12"/>
                <a:gd name="T2" fmla="*/ 121 w 127"/>
                <a:gd name="T3" fmla="*/ 0 h 12"/>
                <a:gd name="T4" fmla="*/ 127 w 127"/>
                <a:gd name="T5" fmla="*/ 6 h 12"/>
                <a:gd name="T6" fmla="*/ 127 w 127"/>
                <a:gd name="T7" fmla="*/ 6 h 12"/>
                <a:gd name="T8" fmla="*/ 121 w 127"/>
                <a:gd name="T9" fmla="*/ 12 h 12"/>
                <a:gd name="T10" fmla="*/ 6 w 127"/>
                <a:gd name="T11" fmla="*/ 12 h 12"/>
                <a:gd name="T12" fmla="*/ 0 w 127"/>
                <a:gd name="T13" fmla="*/ 6 h 12"/>
                <a:gd name="T14" fmla="*/ 0 w 127"/>
                <a:gd name="T15" fmla="*/ 6 h 12"/>
                <a:gd name="T16" fmla="*/ 6 w 127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2">
                  <a:moveTo>
                    <a:pt x="6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4" y="0"/>
                    <a:pt x="127" y="3"/>
                    <a:pt x="127" y="6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7" y="9"/>
                    <a:pt x="124" y="12"/>
                    <a:pt x="121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latin typeface="Raleway" panose="020B05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84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93E6608C-5B47-48BB-A6F5-DD9281F8B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4339" y="1124104"/>
            <a:ext cx="76866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17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r 25">
            <a:extLst>
              <a:ext uri="{FF2B5EF4-FFF2-40B4-BE49-F238E27FC236}">
                <a16:creationId xmlns:a16="http://schemas.microsoft.com/office/drawing/2014/main" id="{C81A76A5-42A2-48D6-B07A-77721165B804}"/>
              </a:ext>
            </a:extLst>
          </p:cNvPr>
          <p:cNvGrpSpPr/>
          <p:nvPr/>
        </p:nvGrpSpPr>
        <p:grpSpPr>
          <a:xfrm>
            <a:off x="2171519" y="452284"/>
            <a:ext cx="7619069" cy="6115663"/>
            <a:chOff x="2902857" y="1742723"/>
            <a:chExt cx="6386286" cy="5126134"/>
          </a:xfrm>
        </p:grpSpPr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9D610E0F-C17A-4754-90D0-7997B72F3CDC}"/>
                </a:ext>
              </a:extLst>
            </p:cNvPr>
            <p:cNvSpPr/>
            <p:nvPr/>
          </p:nvSpPr>
          <p:spPr>
            <a:xfrm>
              <a:off x="2902857" y="2319619"/>
              <a:ext cx="6386285" cy="4549238"/>
            </a:xfrm>
            <a:prstGeom prst="roundRect">
              <a:avLst>
                <a:gd name="adj" fmla="val 103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" name="Group 3">
              <a:extLst>
                <a:ext uri="{FF2B5EF4-FFF2-40B4-BE49-F238E27FC236}">
                  <a16:creationId xmlns:a16="http://schemas.microsoft.com/office/drawing/2014/main" id="{EBF516D5-00B1-4150-90B5-8E0E3B5D2B52}"/>
                </a:ext>
              </a:extLst>
            </p:cNvPr>
            <p:cNvGrpSpPr/>
            <p:nvPr/>
          </p:nvGrpSpPr>
          <p:grpSpPr>
            <a:xfrm>
              <a:off x="2902858" y="1742723"/>
              <a:ext cx="6386285" cy="607992"/>
              <a:chOff x="2902858" y="1742723"/>
              <a:chExt cx="6386285" cy="607992"/>
            </a:xfrm>
          </p:grpSpPr>
          <p:sp>
            <p:nvSpPr>
              <p:cNvPr id="3" name="AutoShape 1">
                <a:extLst>
                  <a:ext uri="{FF2B5EF4-FFF2-40B4-BE49-F238E27FC236}">
                    <a16:creationId xmlns:a16="http://schemas.microsoft.com/office/drawing/2014/main" id="{E90122B3-FBC6-47BC-9A7F-D27ED9717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2858" y="1742723"/>
                <a:ext cx="6386285" cy="607992"/>
              </a:xfrm>
              <a:prstGeom prst="roundRect">
                <a:avLst>
                  <a:gd name="adj" fmla="val 1292"/>
                </a:avLst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90500" dist="38100" dir="15000000" algn="tl" rotWithShape="0">
                  <a:prstClr val="black">
                    <a:alpha val="29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6EE318E7-EADB-49C5-8912-9898A5102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2858" y="2053788"/>
                <a:ext cx="6386285" cy="296927"/>
              </a:xfrm>
              <a:prstGeom prst="rect">
                <a:avLst/>
              </a:prstGeom>
              <a:solidFill>
                <a:srgbClr val="CDCDCD"/>
              </a:solidFill>
              <a:ln w="25400" cap="flat">
                <a:solidFill>
                  <a:srgbClr val="CDCDC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" name="AutoShape 3">
                <a:extLst>
                  <a:ext uri="{FF2B5EF4-FFF2-40B4-BE49-F238E27FC236}">
                    <a16:creationId xmlns:a16="http://schemas.microsoft.com/office/drawing/2014/main" id="{9A4E412B-2AB9-47D7-8139-67AF40CC6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9622" y="1822846"/>
                <a:ext cx="2554514" cy="527869"/>
              </a:xfrm>
              <a:prstGeom prst="roundRect">
                <a:avLst>
                  <a:gd name="adj" fmla="val 11986"/>
                </a:avLst>
              </a:prstGeom>
              <a:solidFill>
                <a:srgbClr val="CDCDCD"/>
              </a:solidFill>
              <a:ln w="25400" cap="flat">
                <a:solidFill>
                  <a:srgbClr val="CDCDC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Oval 4">
                <a:extLst>
                  <a:ext uri="{FF2B5EF4-FFF2-40B4-BE49-F238E27FC236}">
                    <a16:creationId xmlns:a16="http://schemas.microsoft.com/office/drawing/2014/main" id="{1DF88EBB-7F26-4727-98F9-0879631FC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972" y="1855837"/>
                <a:ext cx="90139" cy="89549"/>
              </a:xfrm>
              <a:prstGeom prst="ellipse">
                <a:avLst/>
              </a:prstGeom>
              <a:solidFill>
                <a:srgbClr val="27AAE1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Oval 5">
                <a:extLst>
                  <a:ext uri="{FF2B5EF4-FFF2-40B4-BE49-F238E27FC236}">
                    <a16:creationId xmlns:a16="http://schemas.microsoft.com/office/drawing/2014/main" id="{86779A5D-3DD4-4C41-BCB8-7C1EDD68C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630" y="1855837"/>
                <a:ext cx="90139" cy="89549"/>
              </a:xfrm>
              <a:prstGeom prst="ellipse">
                <a:avLst/>
              </a:prstGeom>
              <a:solidFill>
                <a:srgbClr val="27AAE1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Oval 6">
                <a:extLst>
                  <a:ext uri="{FF2B5EF4-FFF2-40B4-BE49-F238E27FC236}">
                    <a16:creationId xmlns:a16="http://schemas.microsoft.com/office/drawing/2014/main" id="{AC362ABF-EC6F-40FA-A025-4577EA73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287" y="1855837"/>
                <a:ext cx="90139" cy="89549"/>
              </a:xfrm>
              <a:prstGeom prst="ellipse">
                <a:avLst/>
              </a:prstGeom>
              <a:solidFill>
                <a:srgbClr val="27AAE1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B449EDD3-929A-4233-A549-954407DB3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869" y="2110346"/>
                <a:ext cx="4797962" cy="18852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B3B3B3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69CD3C9-69CA-4675-B553-BB20C5C0B03A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6251995" y="1889058"/>
                <a:ext cx="93517" cy="93517"/>
              </a:xfrm>
              <a:custGeom>
                <a:avLst/>
                <a:gdLst>
                  <a:gd name="T0" fmla="*/ 42 w 64"/>
                  <a:gd name="T1" fmla="*/ 0 h 64"/>
                  <a:gd name="T2" fmla="*/ 21 w 64"/>
                  <a:gd name="T3" fmla="*/ 0 h 64"/>
                  <a:gd name="T4" fmla="*/ 21 w 64"/>
                  <a:gd name="T5" fmla="*/ 21 h 64"/>
                  <a:gd name="T6" fmla="*/ 0 w 64"/>
                  <a:gd name="T7" fmla="*/ 21 h 64"/>
                  <a:gd name="T8" fmla="*/ 0 w 64"/>
                  <a:gd name="T9" fmla="*/ 42 h 64"/>
                  <a:gd name="T10" fmla="*/ 21 w 64"/>
                  <a:gd name="T11" fmla="*/ 42 h 64"/>
                  <a:gd name="T12" fmla="*/ 21 w 64"/>
                  <a:gd name="T13" fmla="*/ 64 h 64"/>
                  <a:gd name="T14" fmla="*/ 42 w 64"/>
                  <a:gd name="T15" fmla="*/ 64 h 64"/>
                  <a:gd name="T16" fmla="*/ 42 w 64"/>
                  <a:gd name="T17" fmla="*/ 42 h 64"/>
                  <a:gd name="T18" fmla="*/ 64 w 64"/>
                  <a:gd name="T19" fmla="*/ 42 h 64"/>
                  <a:gd name="T20" fmla="*/ 64 w 64"/>
                  <a:gd name="T21" fmla="*/ 21 h 64"/>
                  <a:gd name="T22" fmla="*/ 42 w 64"/>
                  <a:gd name="T23" fmla="*/ 21 h 64"/>
                  <a:gd name="T24" fmla="*/ 42 w 64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64">
                    <a:moveTo>
                      <a:pt x="42" y="0"/>
                    </a:moveTo>
                    <a:lnTo>
                      <a:pt x="21" y="0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21" y="42"/>
                    </a:lnTo>
                    <a:lnTo>
                      <a:pt x="21" y="64"/>
                    </a:lnTo>
                    <a:lnTo>
                      <a:pt x="42" y="64"/>
                    </a:lnTo>
                    <a:lnTo>
                      <a:pt x="42" y="42"/>
                    </a:lnTo>
                    <a:lnTo>
                      <a:pt x="64" y="42"/>
                    </a:lnTo>
                    <a:lnTo>
                      <a:pt x="64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1" name="Group 14">
                <a:extLst>
                  <a:ext uri="{FF2B5EF4-FFF2-40B4-BE49-F238E27FC236}">
                    <a16:creationId xmlns:a16="http://schemas.microsoft.com/office/drawing/2014/main" id="{E4BB86E7-17E7-47C9-B70F-44AD94F3918C}"/>
                  </a:ext>
                </a:extLst>
              </p:cNvPr>
              <p:cNvGrpSpPr/>
              <p:nvPr/>
            </p:nvGrpSpPr>
            <p:grpSpPr>
              <a:xfrm>
                <a:off x="8990549" y="1822846"/>
                <a:ext cx="146020" cy="145940"/>
                <a:chOff x="4763" y="0"/>
                <a:chExt cx="2900362" cy="2898775"/>
              </a:xfrm>
              <a:solidFill>
                <a:sysClr val="window" lastClr="FFFFFF">
                  <a:lumMod val="50000"/>
                </a:sysClr>
              </a:solidFill>
            </p:grpSpPr>
            <p:sp>
              <p:nvSpPr>
                <p:cNvPr id="16" name="Freeform 13">
                  <a:extLst>
                    <a:ext uri="{FF2B5EF4-FFF2-40B4-BE49-F238E27FC236}">
                      <a16:creationId xmlns:a16="http://schemas.microsoft.com/office/drawing/2014/main" id="{6686F864-EF93-4459-B793-ED1F76E2B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0"/>
                  <a:ext cx="727075" cy="722313"/>
                </a:xfrm>
                <a:custGeom>
                  <a:avLst/>
                  <a:gdLst>
                    <a:gd name="T0" fmla="*/ 168 w 193"/>
                    <a:gd name="T1" fmla="*/ 0 h 192"/>
                    <a:gd name="T2" fmla="*/ 24 w 193"/>
                    <a:gd name="T3" fmla="*/ 0 h 192"/>
                    <a:gd name="T4" fmla="*/ 0 w 193"/>
                    <a:gd name="T5" fmla="*/ 24 h 192"/>
                    <a:gd name="T6" fmla="*/ 0 w 193"/>
                    <a:gd name="T7" fmla="*/ 168 h 192"/>
                    <a:gd name="T8" fmla="*/ 24 w 193"/>
                    <a:gd name="T9" fmla="*/ 192 h 192"/>
                    <a:gd name="T10" fmla="*/ 168 w 193"/>
                    <a:gd name="T11" fmla="*/ 192 h 192"/>
                    <a:gd name="T12" fmla="*/ 193 w 193"/>
                    <a:gd name="T13" fmla="*/ 168 h 192"/>
                    <a:gd name="T14" fmla="*/ 193 w 193"/>
                    <a:gd name="T15" fmla="*/ 24 h 192"/>
                    <a:gd name="T16" fmla="*/ 168 w 193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2" y="192"/>
                        <a:pt x="193" y="182"/>
                        <a:pt x="193" y="168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Freeform 14">
                  <a:extLst>
                    <a:ext uri="{FF2B5EF4-FFF2-40B4-BE49-F238E27FC236}">
                      <a16:creationId xmlns:a16="http://schemas.microsoft.com/office/drawing/2014/main" id="{E0F993BD-FC02-4FC8-8C18-525151F9E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1087438"/>
                  <a:ext cx="727075" cy="722313"/>
                </a:xfrm>
                <a:custGeom>
                  <a:avLst/>
                  <a:gdLst>
                    <a:gd name="T0" fmla="*/ 168 w 193"/>
                    <a:gd name="T1" fmla="*/ 0 h 192"/>
                    <a:gd name="T2" fmla="*/ 24 w 193"/>
                    <a:gd name="T3" fmla="*/ 0 h 192"/>
                    <a:gd name="T4" fmla="*/ 0 w 193"/>
                    <a:gd name="T5" fmla="*/ 24 h 192"/>
                    <a:gd name="T6" fmla="*/ 0 w 193"/>
                    <a:gd name="T7" fmla="*/ 168 h 192"/>
                    <a:gd name="T8" fmla="*/ 24 w 193"/>
                    <a:gd name="T9" fmla="*/ 192 h 192"/>
                    <a:gd name="T10" fmla="*/ 168 w 193"/>
                    <a:gd name="T11" fmla="*/ 192 h 192"/>
                    <a:gd name="T12" fmla="*/ 193 w 193"/>
                    <a:gd name="T13" fmla="*/ 168 h 192"/>
                    <a:gd name="T14" fmla="*/ 193 w 193"/>
                    <a:gd name="T15" fmla="*/ 24 h 192"/>
                    <a:gd name="T16" fmla="*/ 168 w 193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2" y="192"/>
                        <a:pt x="193" y="181"/>
                        <a:pt x="193" y="168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Freeform 15">
                  <a:extLst>
                    <a:ext uri="{FF2B5EF4-FFF2-40B4-BE49-F238E27FC236}">
                      <a16:creationId xmlns:a16="http://schemas.microsoft.com/office/drawing/2014/main" id="{CFD7B8E6-4BE8-4A05-B550-51C20437AA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2171700"/>
                  <a:ext cx="727075" cy="727075"/>
                </a:xfrm>
                <a:custGeom>
                  <a:avLst/>
                  <a:gdLst>
                    <a:gd name="T0" fmla="*/ 168 w 193"/>
                    <a:gd name="T1" fmla="*/ 0 h 193"/>
                    <a:gd name="T2" fmla="*/ 24 w 193"/>
                    <a:gd name="T3" fmla="*/ 0 h 193"/>
                    <a:gd name="T4" fmla="*/ 0 w 193"/>
                    <a:gd name="T5" fmla="*/ 25 h 193"/>
                    <a:gd name="T6" fmla="*/ 0 w 193"/>
                    <a:gd name="T7" fmla="*/ 169 h 193"/>
                    <a:gd name="T8" fmla="*/ 24 w 193"/>
                    <a:gd name="T9" fmla="*/ 193 h 193"/>
                    <a:gd name="T10" fmla="*/ 168 w 193"/>
                    <a:gd name="T11" fmla="*/ 193 h 193"/>
                    <a:gd name="T12" fmla="*/ 193 w 193"/>
                    <a:gd name="T13" fmla="*/ 169 h 193"/>
                    <a:gd name="T14" fmla="*/ 193 w 193"/>
                    <a:gd name="T15" fmla="*/ 25 h 193"/>
                    <a:gd name="T16" fmla="*/ 168 w 193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1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2" y="193"/>
                        <a:pt x="193" y="182"/>
                        <a:pt x="193" y="169"/>
                      </a:cubicBezTo>
                      <a:cubicBezTo>
                        <a:pt x="193" y="25"/>
                        <a:pt x="193" y="25"/>
                        <a:pt x="193" y="25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Freeform 16">
                  <a:extLst>
                    <a:ext uri="{FF2B5EF4-FFF2-40B4-BE49-F238E27FC236}">
                      <a16:creationId xmlns:a16="http://schemas.microsoft.com/office/drawing/2014/main" id="{DA4348E3-FF8C-49CF-BA3D-28E649902C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3788" y="0"/>
                  <a:ext cx="722312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2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Freeform 17">
                  <a:extLst>
                    <a:ext uri="{FF2B5EF4-FFF2-40B4-BE49-F238E27FC236}">
                      <a16:creationId xmlns:a16="http://schemas.microsoft.com/office/drawing/2014/main" id="{23ADA809-46B4-4BA6-82F4-67CBC74D7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3788" y="1087438"/>
                  <a:ext cx="722312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1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Freeform 18">
                  <a:extLst>
                    <a:ext uri="{FF2B5EF4-FFF2-40B4-BE49-F238E27FC236}">
                      <a16:creationId xmlns:a16="http://schemas.microsoft.com/office/drawing/2014/main" id="{CBE12285-0323-4D87-BED0-1D55F5387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3788" y="2171700"/>
                  <a:ext cx="722312" cy="727075"/>
                </a:xfrm>
                <a:custGeom>
                  <a:avLst/>
                  <a:gdLst>
                    <a:gd name="T0" fmla="*/ 168 w 192"/>
                    <a:gd name="T1" fmla="*/ 0 h 193"/>
                    <a:gd name="T2" fmla="*/ 24 w 192"/>
                    <a:gd name="T3" fmla="*/ 0 h 193"/>
                    <a:gd name="T4" fmla="*/ 0 w 192"/>
                    <a:gd name="T5" fmla="*/ 25 h 193"/>
                    <a:gd name="T6" fmla="*/ 0 w 192"/>
                    <a:gd name="T7" fmla="*/ 169 h 193"/>
                    <a:gd name="T8" fmla="*/ 24 w 192"/>
                    <a:gd name="T9" fmla="*/ 193 h 193"/>
                    <a:gd name="T10" fmla="*/ 168 w 192"/>
                    <a:gd name="T11" fmla="*/ 193 h 193"/>
                    <a:gd name="T12" fmla="*/ 192 w 192"/>
                    <a:gd name="T13" fmla="*/ 169 h 193"/>
                    <a:gd name="T14" fmla="*/ 192 w 192"/>
                    <a:gd name="T15" fmla="*/ 25 h 193"/>
                    <a:gd name="T16" fmla="*/ 168 w 19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1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1" y="193"/>
                        <a:pt x="192" y="182"/>
                        <a:pt x="192" y="169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Freeform 19">
                  <a:extLst>
                    <a:ext uri="{FF2B5EF4-FFF2-40B4-BE49-F238E27FC236}">
                      <a16:creationId xmlns:a16="http://schemas.microsoft.com/office/drawing/2014/main" id="{B291840E-8479-4963-99DD-5C00729284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225" y="0"/>
                  <a:ext cx="723900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0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2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6122DD6E-BD76-4801-8E7D-DAA17F23F3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225" y="1087438"/>
                  <a:ext cx="723900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0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1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Freeform 21">
                  <a:extLst>
                    <a:ext uri="{FF2B5EF4-FFF2-40B4-BE49-F238E27FC236}">
                      <a16:creationId xmlns:a16="http://schemas.microsoft.com/office/drawing/2014/main" id="{CCBAB466-C12C-4CB5-83F0-FB31AF5F08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225" y="2171700"/>
                  <a:ext cx="723900" cy="727075"/>
                </a:xfrm>
                <a:custGeom>
                  <a:avLst/>
                  <a:gdLst>
                    <a:gd name="T0" fmla="*/ 168 w 192"/>
                    <a:gd name="T1" fmla="*/ 0 h 193"/>
                    <a:gd name="T2" fmla="*/ 24 w 192"/>
                    <a:gd name="T3" fmla="*/ 0 h 193"/>
                    <a:gd name="T4" fmla="*/ 0 w 192"/>
                    <a:gd name="T5" fmla="*/ 25 h 193"/>
                    <a:gd name="T6" fmla="*/ 0 w 192"/>
                    <a:gd name="T7" fmla="*/ 169 h 193"/>
                    <a:gd name="T8" fmla="*/ 24 w 192"/>
                    <a:gd name="T9" fmla="*/ 193 h 193"/>
                    <a:gd name="T10" fmla="*/ 168 w 192"/>
                    <a:gd name="T11" fmla="*/ 193 h 193"/>
                    <a:gd name="T12" fmla="*/ 192 w 192"/>
                    <a:gd name="T13" fmla="*/ 169 h 193"/>
                    <a:gd name="T14" fmla="*/ 192 w 192"/>
                    <a:gd name="T15" fmla="*/ 25 h 193"/>
                    <a:gd name="T16" fmla="*/ 168 w 19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0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1" y="193"/>
                        <a:pt x="192" y="182"/>
                        <a:pt x="192" y="169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2" name="Freeform 25">
                <a:extLst>
                  <a:ext uri="{FF2B5EF4-FFF2-40B4-BE49-F238E27FC236}">
                    <a16:creationId xmlns:a16="http://schemas.microsoft.com/office/drawing/2014/main" id="{2721FF20-A6F0-46BA-8EAB-9AAE76909DE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993098" y="2139268"/>
                <a:ext cx="138090" cy="120919"/>
              </a:xfrm>
              <a:custGeom>
                <a:avLst/>
                <a:gdLst>
                  <a:gd name="T0" fmla="*/ 504 w 896"/>
                  <a:gd name="T1" fmla="*/ 0 h 784"/>
                  <a:gd name="T2" fmla="*/ 116 w 896"/>
                  <a:gd name="T3" fmla="*/ 336 h 784"/>
                  <a:gd name="T4" fmla="*/ 0 w 896"/>
                  <a:gd name="T5" fmla="*/ 336 h 784"/>
                  <a:gd name="T6" fmla="*/ 168 w 896"/>
                  <a:gd name="T7" fmla="*/ 560 h 784"/>
                  <a:gd name="T8" fmla="*/ 336 w 896"/>
                  <a:gd name="T9" fmla="*/ 336 h 784"/>
                  <a:gd name="T10" fmla="*/ 230 w 896"/>
                  <a:gd name="T11" fmla="*/ 336 h 784"/>
                  <a:gd name="T12" fmla="*/ 504 w 896"/>
                  <a:gd name="T13" fmla="*/ 112 h 784"/>
                  <a:gd name="T14" fmla="*/ 784 w 896"/>
                  <a:gd name="T15" fmla="*/ 392 h 784"/>
                  <a:gd name="T16" fmla="*/ 504 w 896"/>
                  <a:gd name="T17" fmla="*/ 672 h 784"/>
                  <a:gd name="T18" fmla="*/ 504 w 896"/>
                  <a:gd name="T19" fmla="*/ 784 h 784"/>
                  <a:gd name="T20" fmla="*/ 896 w 896"/>
                  <a:gd name="T21" fmla="*/ 392 h 784"/>
                  <a:gd name="T22" fmla="*/ 504 w 896"/>
                  <a:gd name="T23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6" h="784">
                    <a:moveTo>
                      <a:pt x="504" y="0"/>
                    </a:moveTo>
                    <a:cubicBezTo>
                      <a:pt x="307" y="0"/>
                      <a:pt x="144" y="146"/>
                      <a:pt x="116" y="336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168" y="560"/>
                      <a:pt x="168" y="560"/>
                      <a:pt x="168" y="560"/>
                    </a:cubicBezTo>
                    <a:cubicBezTo>
                      <a:pt x="336" y="336"/>
                      <a:pt x="336" y="336"/>
                      <a:pt x="336" y="336"/>
                    </a:cubicBezTo>
                    <a:cubicBezTo>
                      <a:pt x="230" y="336"/>
                      <a:pt x="230" y="336"/>
                      <a:pt x="230" y="336"/>
                    </a:cubicBezTo>
                    <a:cubicBezTo>
                      <a:pt x="256" y="208"/>
                      <a:pt x="369" y="112"/>
                      <a:pt x="504" y="112"/>
                    </a:cubicBezTo>
                    <a:cubicBezTo>
                      <a:pt x="658" y="112"/>
                      <a:pt x="784" y="238"/>
                      <a:pt x="784" y="392"/>
                    </a:cubicBezTo>
                    <a:cubicBezTo>
                      <a:pt x="784" y="546"/>
                      <a:pt x="658" y="672"/>
                      <a:pt x="504" y="672"/>
                    </a:cubicBezTo>
                    <a:cubicBezTo>
                      <a:pt x="504" y="784"/>
                      <a:pt x="504" y="784"/>
                      <a:pt x="504" y="784"/>
                    </a:cubicBezTo>
                    <a:cubicBezTo>
                      <a:pt x="721" y="784"/>
                      <a:pt x="896" y="609"/>
                      <a:pt x="896" y="392"/>
                    </a:cubicBezTo>
                    <a:cubicBezTo>
                      <a:pt x="896" y="175"/>
                      <a:pt x="721" y="0"/>
                      <a:pt x="504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Oval 6">
                <a:extLst>
                  <a:ext uri="{FF2B5EF4-FFF2-40B4-BE49-F238E27FC236}">
                    <a16:creationId xmlns:a16="http://schemas.microsoft.com/office/drawing/2014/main" id="{EF77CEE6-0A6D-491D-AAC5-E3C2C05BB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728" y="1855837"/>
                <a:ext cx="90139" cy="89549"/>
              </a:xfrm>
              <a:prstGeom prst="ellipse">
                <a:avLst/>
              </a:prstGeom>
              <a:solidFill>
                <a:srgbClr val="27AAE1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TextBox 4">
                <a:extLst>
                  <a:ext uri="{FF2B5EF4-FFF2-40B4-BE49-F238E27FC236}">
                    <a16:creationId xmlns:a16="http://schemas.microsoft.com/office/drawing/2014/main" id="{83E5D465-6B0E-4CDC-B218-CFD25D7E088C}"/>
                  </a:ext>
                </a:extLst>
              </p:cNvPr>
              <p:cNvSpPr txBox="1"/>
              <p:nvPr/>
            </p:nvSpPr>
            <p:spPr>
              <a:xfrm>
                <a:off x="4158248" y="2089597"/>
                <a:ext cx="114165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 Light" panose="020F0302020204030204"/>
                  </a:rPr>
                  <a:t>www.</a:t>
                </a:r>
                <a:r>
                  <a:rPr kumimoji="0" lang="pt-BR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 Light" panose="020F0302020204030204"/>
                  </a:rPr>
                  <a:t>digiteositeaqui</a:t>
                </a:r>
                <a:endParaRPr kumimoji="0" lang="id-ID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  <p:sp>
            <p:nvSpPr>
              <p:cNvPr id="15" name="Freeform 29">
                <a:extLst>
                  <a:ext uri="{FF2B5EF4-FFF2-40B4-BE49-F238E27FC236}">
                    <a16:creationId xmlns:a16="http://schemas.microsoft.com/office/drawing/2014/main" id="{F172CEB7-B1A9-44B7-BBAE-F40169405F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0115" y="2152605"/>
                <a:ext cx="108438" cy="108509"/>
              </a:xfrm>
              <a:custGeom>
                <a:avLst/>
                <a:gdLst>
                  <a:gd name="T0" fmla="*/ 0 w 636"/>
                  <a:gd name="T1" fmla="*/ 318 h 636"/>
                  <a:gd name="T2" fmla="*/ 636 w 636"/>
                  <a:gd name="T3" fmla="*/ 318 h 636"/>
                  <a:gd name="T4" fmla="*/ 594 w 636"/>
                  <a:gd name="T5" fmla="*/ 308 h 636"/>
                  <a:gd name="T6" fmla="*/ 448 w 636"/>
                  <a:gd name="T7" fmla="*/ 179 h 636"/>
                  <a:gd name="T8" fmla="*/ 594 w 636"/>
                  <a:gd name="T9" fmla="*/ 308 h 636"/>
                  <a:gd name="T10" fmla="*/ 223 w 636"/>
                  <a:gd name="T11" fmla="*/ 486 h 636"/>
                  <a:gd name="T12" fmla="*/ 308 w 636"/>
                  <a:gd name="T13" fmla="*/ 594 h 636"/>
                  <a:gd name="T14" fmla="*/ 329 w 636"/>
                  <a:gd name="T15" fmla="*/ 42 h 636"/>
                  <a:gd name="T16" fmla="*/ 328 w 636"/>
                  <a:gd name="T17" fmla="*/ 184 h 636"/>
                  <a:gd name="T18" fmla="*/ 329 w 636"/>
                  <a:gd name="T19" fmla="*/ 42 h 636"/>
                  <a:gd name="T20" fmla="*/ 510 w 636"/>
                  <a:gd name="T21" fmla="*/ 119 h 636"/>
                  <a:gd name="T22" fmla="*/ 363 w 636"/>
                  <a:gd name="T23" fmla="*/ 45 h 636"/>
                  <a:gd name="T24" fmla="*/ 308 w 636"/>
                  <a:gd name="T25" fmla="*/ 184 h 636"/>
                  <a:gd name="T26" fmla="*/ 307 w 636"/>
                  <a:gd name="T27" fmla="*/ 42 h 636"/>
                  <a:gd name="T28" fmla="*/ 196 w 636"/>
                  <a:gd name="T29" fmla="*/ 160 h 636"/>
                  <a:gd name="T30" fmla="*/ 273 w 636"/>
                  <a:gd name="T31" fmla="*/ 45 h 636"/>
                  <a:gd name="T32" fmla="*/ 207 w 636"/>
                  <a:gd name="T33" fmla="*/ 186 h 636"/>
                  <a:gd name="T34" fmla="*/ 308 w 636"/>
                  <a:gd name="T35" fmla="*/ 308 h 636"/>
                  <a:gd name="T36" fmla="*/ 207 w 636"/>
                  <a:gd name="T37" fmla="*/ 186 h 636"/>
                  <a:gd name="T38" fmla="*/ 308 w 636"/>
                  <a:gd name="T39" fmla="*/ 452 h 636"/>
                  <a:gd name="T40" fmla="*/ 185 w 636"/>
                  <a:gd name="T41" fmla="*/ 328 h 636"/>
                  <a:gd name="T42" fmla="*/ 273 w 636"/>
                  <a:gd name="T43" fmla="*/ 591 h 636"/>
                  <a:gd name="T44" fmla="*/ 204 w 636"/>
                  <a:gd name="T45" fmla="*/ 493 h 636"/>
                  <a:gd name="T46" fmla="*/ 328 w 636"/>
                  <a:gd name="T47" fmla="*/ 594 h 636"/>
                  <a:gd name="T48" fmla="*/ 413 w 636"/>
                  <a:gd name="T49" fmla="*/ 486 h 636"/>
                  <a:gd name="T50" fmla="*/ 328 w 636"/>
                  <a:gd name="T51" fmla="*/ 594 h 636"/>
                  <a:gd name="T52" fmla="*/ 498 w 636"/>
                  <a:gd name="T53" fmla="*/ 528 h 636"/>
                  <a:gd name="T54" fmla="*/ 432 w 636"/>
                  <a:gd name="T55" fmla="*/ 493 h 636"/>
                  <a:gd name="T56" fmla="*/ 328 w 636"/>
                  <a:gd name="T57" fmla="*/ 452 h 636"/>
                  <a:gd name="T58" fmla="*/ 451 w 636"/>
                  <a:gd name="T59" fmla="*/ 328 h 636"/>
                  <a:gd name="T60" fmla="*/ 328 w 636"/>
                  <a:gd name="T61" fmla="*/ 308 h 636"/>
                  <a:gd name="T62" fmla="*/ 429 w 636"/>
                  <a:gd name="T63" fmla="*/ 186 h 636"/>
                  <a:gd name="T64" fmla="*/ 328 w 636"/>
                  <a:gd name="T65" fmla="*/ 308 h 636"/>
                  <a:gd name="T66" fmla="*/ 188 w 636"/>
                  <a:gd name="T67" fmla="*/ 179 h 636"/>
                  <a:gd name="T68" fmla="*/ 42 w 636"/>
                  <a:gd name="T69" fmla="*/ 308 h 636"/>
                  <a:gd name="T70" fmla="*/ 42 w 636"/>
                  <a:gd name="T71" fmla="*/ 328 h 636"/>
                  <a:gd name="T72" fmla="*/ 195 w 636"/>
                  <a:gd name="T73" fmla="*/ 475 h 636"/>
                  <a:gd name="T74" fmla="*/ 42 w 636"/>
                  <a:gd name="T75" fmla="*/ 328 h 636"/>
                  <a:gd name="T76" fmla="*/ 441 w 636"/>
                  <a:gd name="T77" fmla="*/ 475 h 636"/>
                  <a:gd name="T78" fmla="*/ 594 w 636"/>
                  <a:gd name="T79" fmla="*/ 328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6" h="636">
                    <a:moveTo>
                      <a:pt x="318" y="0"/>
                    </a:move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4"/>
                      <a:pt x="142" y="636"/>
                      <a:pt x="318" y="636"/>
                    </a:cubicBezTo>
                    <a:cubicBezTo>
                      <a:pt x="494" y="636"/>
                      <a:pt x="636" y="494"/>
                      <a:pt x="636" y="318"/>
                    </a:cubicBezTo>
                    <a:cubicBezTo>
                      <a:pt x="636" y="142"/>
                      <a:pt x="494" y="0"/>
                      <a:pt x="318" y="0"/>
                    </a:cubicBezTo>
                    <a:close/>
                    <a:moveTo>
                      <a:pt x="594" y="308"/>
                    </a:move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0" y="262"/>
                      <a:pt x="462" y="219"/>
                      <a:pt x="448" y="179"/>
                    </a:cubicBezTo>
                    <a:cubicBezTo>
                      <a:pt x="476" y="168"/>
                      <a:pt x="501" y="152"/>
                      <a:pt x="525" y="134"/>
                    </a:cubicBezTo>
                    <a:cubicBezTo>
                      <a:pt x="566" y="181"/>
                      <a:pt x="592" y="241"/>
                      <a:pt x="594" y="308"/>
                    </a:cubicBezTo>
                    <a:close/>
                    <a:moveTo>
                      <a:pt x="307" y="594"/>
                    </a:moveTo>
                    <a:cubicBezTo>
                      <a:pt x="273" y="566"/>
                      <a:pt x="244" y="529"/>
                      <a:pt x="223" y="486"/>
                    </a:cubicBezTo>
                    <a:cubicBezTo>
                      <a:pt x="250" y="478"/>
                      <a:pt x="278" y="473"/>
                      <a:pt x="308" y="472"/>
                    </a:cubicBezTo>
                    <a:cubicBezTo>
                      <a:pt x="308" y="594"/>
                      <a:pt x="308" y="594"/>
                      <a:pt x="308" y="594"/>
                    </a:cubicBezTo>
                    <a:cubicBezTo>
                      <a:pt x="307" y="594"/>
                      <a:pt x="307" y="594"/>
                      <a:pt x="307" y="594"/>
                    </a:cubicBezTo>
                    <a:close/>
                    <a:moveTo>
                      <a:pt x="329" y="42"/>
                    </a:moveTo>
                    <a:cubicBezTo>
                      <a:pt x="368" y="74"/>
                      <a:pt x="400" y="117"/>
                      <a:pt x="421" y="167"/>
                    </a:cubicBezTo>
                    <a:cubicBezTo>
                      <a:pt x="392" y="177"/>
                      <a:pt x="361" y="183"/>
                      <a:pt x="328" y="184"/>
                    </a:cubicBezTo>
                    <a:cubicBezTo>
                      <a:pt x="328" y="42"/>
                      <a:pt x="328" y="42"/>
                      <a:pt x="328" y="42"/>
                    </a:cubicBezTo>
                    <a:cubicBezTo>
                      <a:pt x="329" y="42"/>
                      <a:pt x="329" y="42"/>
                      <a:pt x="329" y="42"/>
                    </a:cubicBezTo>
                    <a:close/>
                    <a:moveTo>
                      <a:pt x="363" y="45"/>
                    </a:moveTo>
                    <a:cubicBezTo>
                      <a:pt x="420" y="55"/>
                      <a:pt x="471" y="81"/>
                      <a:pt x="510" y="119"/>
                    </a:cubicBezTo>
                    <a:cubicBezTo>
                      <a:pt x="489" y="136"/>
                      <a:pt x="466" y="150"/>
                      <a:pt x="440" y="160"/>
                    </a:cubicBezTo>
                    <a:cubicBezTo>
                      <a:pt x="421" y="116"/>
                      <a:pt x="395" y="77"/>
                      <a:pt x="363" y="45"/>
                    </a:cubicBezTo>
                    <a:close/>
                    <a:moveTo>
                      <a:pt x="308" y="42"/>
                    </a:moveTo>
                    <a:cubicBezTo>
                      <a:pt x="308" y="184"/>
                      <a:pt x="308" y="184"/>
                      <a:pt x="308" y="184"/>
                    </a:cubicBezTo>
                    <a:cubicBezTo>
                      <a:pt x="275" y="183"/>
                      <a:pt x="244" y="177"/>
                      <a:pt x="215" y="167"/>
                    </a:cubicBezTo>
                    <a:cubicBezTo>
                      <a:pt x="236" y="117"/>
                      <a:pt x="268" y="74"/>
                      <a:pt x="307" y="42"/>
                    </a:cubicBezTo>
                    <a:cubicBezTo>
                      <a:pt x="307" y="42"/>
                      <a:pt x="307" y="42"/>
                      <a:pt x="308" y="42"/>
                    </a:cubicBezTo>
                    <a:close/>
                    <a:moveTo>
                      <a:pt x="196" y="160"/>
                    </a:moveTo>
                    <a:cubicBezTo>
                      <a:pt x="171" y="150"/>
                      <a:pt x="147" y="136"/>
                      <a:pt x="126" y="119"/>
                    </a:cubicBezTo>
                    <a:cubicBezTo>
                      <a:pt x="165" y="81"/>
                      <a:pt x="216" y="55"/>
                      <a:pt x="273" y="45"/>
                    </a:cubicBezTo>
                    <a:cubicBezTo>
                      <a:pt x="241" y="77"/>
                      <a:pt x="215" y="116"/>
                      <a:pt x="196" y="160"/>
                    </a:cubicBezTo>
                    <a:close/>
                    <a:moveTo>
                      <a:pt x="207" y="186"/>
                    </a:moveTo>
                    <a:cubicBezTo>
                      <a:pt x="239" y="197"/>
                      <a:pt x="273" y="204"/>
                      <a:pt x="308" y="205"/>
                    </a:cubicBezTo>
                    <a:cubicBezTo>
                      <a:pt x="308" y="308"/>
                      <a:pt x="308" y="308"/>
                      <a:pt x="308" y="308"/>
                    </a:cubicBezTo>
                    <a:cubicBezTo>
                      <a:pt x="185" y="308"/>
                      <a:pt x="185" y="308"/>
                      <a:pt x="185" y="308"/>
                    </a:cubicBezTo>
                    <a:cubicBezTo>
                      <a:pt x="186" y="265"/>
                      <a:pt x="194" y="224"/>
                      <a:pt x="207" y="186"/>
                    </a:cubicBezTo>
                    <a:close/>
                    <a:moveTo>
                      <a:pt x="308" y="328"/>
                    </a:moveTo>
                    <a:cubicBezTo>
                      <a:pt x="308" y="452"/>
                      <a:pt x="308" y="452"/>
                      <a:pt x="308" y="452"/>
                    </a:cubicBezTo>
                    <a:cubicBezTo>
                      <a:pt x="275" y="453"/>
                      <a:pt x="244" y="458"/>
                      <a:pt x="215" y="468"/>
                    </a:cubicBezTo>
                    <a:cubicBezTo>
                      <a:pt x="197" y="425"/>
                      <a:pt x="186" y="378"/>
                      <a:pt x="185" y="328"/>
                    </a:cubicBezTo>
                    <a:lnTo>
                      <a:pt x="308" y="328"/>
                    </a:lnTo>
                    <a:close/>
                    <a:moveTo>
                      <a:pt x="273" y="591"/>
                    </a:moveTo>
                    <a:cubicBezTo>
                      <a:pt x="222" y="582"/>
                      <a:pt x="176" y="560"/>
                      <a:pt x="138" y="528"/>
                    </a:cubicBezTo>
                    <a:cubicBezTo>
                      <a:pt x="158" y="514"/>
                      <a:pt x="180" y="502"/>
                      <a:pt x="204" y="493"/>
                    </a:cubicBezTo>
                    <a:cubicBezTo>
                      <a:pt x="222" y="531"/>
                      <a:pt x="245" y="563"/>
                      <a:pt x="273" y="591"/>
                    </a:cubicBezTo>
                    <a:close/>
                    <a:moveTo>
                      <a:pt x="328" y="594"/>
                    </a:moveTo>
                    <a:cubicBezTo>
                      <a:pt x="328" y="472"/>
                      <a:pt x="328" y="472"/>
                      <a:pt x="328" y="472"/>
                    </a:cubicBezTo>
                    <a:cubicBezTo>
                      <a:pt x="358" y="473"/>
                      <a:pt x="386" y="478"/>
                      <a:pt x="413" y="486"/>
                    </a:cubicBezTo>
                    <a:cubicBezTo>
                      <a:pt x="392" y="529"/>
                      <a:pt x="363" y="566"/>
                      <a:pt x="329" y="594"/>
                    </a:cubicBezTo>
                    <a:cubicBezTo>
                      <a:pt x="329" y="594"/>
                      <a:pt x="329" y="594"/>
                      <a:pt x="328" y="594"/>
                    </a:cubicBezTo>
                    <a:close/>
                    <a:moveTo>
                      <a:pt x="432" y="493"/>
                    </a:moveTo>
                    <a:cubicBezTo>
                      <a:pt x="456" y="502"/>
                      <a:pt x="478" y="514"/>
                      <a:pt x="498" y="528"/>
                    </a:cubicBezTo>
                    <a:cubicBezTo>
                      <a:pt x="460" y="560"/>
                      <a:pt x="414" y="582"/>
                      <a:pt x="363" y="591"/>
                    </a:cubicBezTo>
                    <a:cubicBezTo>
                      <a:pt x="391" y="563"/>
                      <a:pt x="414" y="531"/>
                      <a:pt x="432" y="493"/>
                    </a:cubicBezTo>
                    <a:close/>
                    <a:moveTo>
                      <a:pt x="421" y="468"/>
                    </a:moveTo>
                    <a:cubicBezTo>
                      <a:pt x="392" y="458"/>
                      <a:pt x="361" y="453"/>
                      <a:pt x="328" y="452"/>
                    </a:cubicBezTo>
                    <a:cubicBezTo>
                      <a:pt x="328" y="328"/>
                      <a:pt x="328" y="328"/>
                      <a:pt x="328" y="328"/>
                    </a:cubicBezTo>
                    <a:cubicBezTo>
                      <a:pt x="451" y="328"/>
                      <a:pt x="451" y="328"/>
                      <a:pt x="451" y="328"/>
                    </a:cubicBezTo>
                    <a:cubicBezTo>
                      <a:pt x="450" y="378"/>
                      <a:pt x="439" y="425"/>
                      <a:pt x="421" y="468"/>
                    </a:cubicBezTo>
                    <a:close/>
                    <a:moveTo>
                      <a:pt x="328" y="308"/>
                    </a:move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63" y="204"/>
                      <a:pt x="397" y="197"/>
                      <a:pt x="429" y="186"/>
                    </a:cubicBezTo>
                    <a:cubicBezTo>
                      <a:pt x="442" y="224"/>
                      <a:pt x="450" y="265"/>
                      <a:pt x="451" y="308"/>
                    </a:cubicBezTo>
                    <a:lnTo>
                      <a:pt x="328" y="308"/>
                    </a:lnTo>
                    <a:close/>
                    <a:moveTo>
                      <a:pt x="111" y="134"/>
                    </a:moveTo>
                    <a:cubicBezTo>
                      <a:pt x="135" y="152"/>
                      <a:pt x="160" y="168"/>
                      <a:pt x="188" y="179"/>
                    </a:cubicBezTo>
                    <a:cubicBezTo>
                      <a:pt x="174" y="219"/>
                      <a:pt x="166" y="262"/>
                      <a:pt x="165" y="308"/>
                    </a:cubicBezTo>
                    <a:cubicBezTo>
                      <a:pt x="42" y="308"/>
                      <a:pt x="42" y="308"/>
                      <a:pt x="42" y="308"/>
                    </a:cubicBezTo>
                    <a:cubicBezTo>
                      <a:pt x="44" y="241"/>
                      <a:pt x="70" y="181"/>
                      <a:pt x="111" y="134"/>
                    </a:cubicBezTo>
                    <a:close/>
                    <a:moveTo>
                      <a:pt x="42" y="328"/>
                    </a:moveTo>
                    <a:cubicBezTo>
                      <a:pt x="165" y="328"/>
                      <a:pt x="165" y="328"/>
                      <a:pt x="165" y="328"/>
                    </a:cubicBezTo>
                    <a:cubicBezTo>
                      <a:pt x="166" y="381"/>
                      <a:pt x="177" y="430"/>
                      <a:pt x="195" y="475"/>
                    </a:cubicBezTo>
                    <a:cubicBezTo>
                      <a:pt x="169" y="485"/>
                      <a:pt x="145" y="498"/>
                      <a:pt x="123" y="514"/>
                    </a:cubicBezTo>
                    <a:cubicBezTo>
                      <a:pt x="75" y="466"/>
                      <a:pt x="44" y="401"/>
                      <a:pt x="42" y="328"/>
                    </a:cubicBezTo>
                    <a:close/>
                    <a:moveTo>
                      <a:pt x="513" y="514"/>
                    </a:moveTo>
                    <a:cubicBezTo>
                      <a:pt x="491" y="498"/>
                      <a:pt x="467" y="485"/>
                      <a:pt x="441" y="475"/>
                    </a:cubicBezTo>
                    <a:cubicBezTo>
                      <a:pt x="459" y="430"/>
                      <a:pt x="470" y="381"/>
                      <a:pt x="471" y="328"/>
                    </a:cubicBezTo>
                    <a:cubicBezTo>
                      <a:pt x="594" y="328"/>
                      <a:pt x="594" y="328"/>
                      <a:pt x="594" y="328"/>
                    </a:cubicBezTo>
                    <a:cubicBezTo>
                      <a:pt x="592" y="401"/>
                      <a:pt x="561" y="466"/>
                      <a:pt x="513" y="514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6351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6AF5F0E-6F94-4D69-BF64-DE74B53B84B4}"/>
              </a:ext>
            </a:extLst>
          </p:cNvPr>
          <p:cNvSpPr/>
          <p:nvPr/>
        </p:nvSpPr>
        <p:spPr>
          <a:xfrm>
            <a:off x="2721576" y="1252972"/>
            <a:ext cx="6973031" cy="4121609"/>
          </a:xfrm>
          <a:prstGeom prst="roundRect">
            <a:avLst>
              <a:gd name="adj" fmla="val 1036"/>
            </a:avLst>
          </a:prstGeom>
          <a:pattFill prst="dotGrid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430DA18F-1AEC-4FC7-B13D-CFFDB4BBE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09544" y="1168752"/>
            <a:ext cx="7224630" cy="5169425"/>
          </a:xfrm>
          <a:custGeom>
            <a:avLst/>
            <a:gdLst>
              <a:gd name="connsiteX0" fmla="*/ 205540 w 7224630"/>
              <a:gd name="connsiteY0" fmla="*/ 118102 h 5169425"/>
              <a:gd name="connsiteX1" fmla="*/ 163153 w 7224630"/>
              <a:gd name="connsiteY1" fmla="*/ 160489 h 5169425"/>
              <a:gd name="connsiteX2" fmla="*/ 163153 w 7224630"/>
              <a:gd name="connsiteY2" fmla="*/ 4167107 h 5169425"/>
              <a:gd name="connsiteX3" fmla="*/ 205540 w 7224630"/>
              <a:gd name="connsiteY3" fmla="*/ 4209494 h 5169425"/>
              <a:gd name="connsiteX4" fmla="*/ 7042675 w 7224630"/>
              <a:gd name="connsiteY4" fmla="*/ 4209494 h 5169425"/>
              <a:gd name="connsiteX5" fmla="*/ 7085062 w 7224630"/>
              <a:gd name="connsiteY5" fmla="*/ 4167107 h 5169425"/>
              <a:gd name="connsiteX6" fmla="*/ 7085062 w 7224630"/>
              <a:gd name="connsiteY6" fmla="*/ 160489 h 5169425"/>
              <a:gd name="connsiteX7" fmla="*/ 7042675 w 7224630"/>
              <a:gd name="connsiteY7" fmla="*/ 118102 h 5169425"/>
              <a:gd name="connsiteX8" fmla="*/ 0 w 7224630"/>
              <a:gd name="connsiteY8" fmla="*/ 0 h 5169425"/>
              <a:gd name="connsiteX9" fmla="*/ 7224630 w 7224630"/>
              <a:gd name="connsiteY9" fmla="*/ 0 h 5169425"/>
              <a:gd name="connsiteX10" fmla="*/ 7224630 w 7224630"/>
              <a:gd name="connsiteY10" fmla="*/ 5169425 h 5169425"/>
              <a:gd name="connsiteX11" fmla="*/ 0 w 7224630"/>
              <a:gd name="connsiteY11" fmla="*/ 5169425 h 516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24630" h="5169425">
                <a:moveTo>
                  <a:pt x="205540" y="118102"/>
                </a:moveTo>
                <a:cubicBezTo>
                  <a:pt x="182130" y="118102"/>
                  <a:pt x="163153" y="137079"/>
                  <a:pt x="163153" y="160489"/>
                </a:cubicBezTo>
                <a:lnTo>
                  <a:pt x="163153" y="4167107"/>
                </a:lnTo>
                <a:cubicBezTo>
                  <a:pt x="163153" y="4190517"/>
                  <a:pt x="182130" y="4209494"/>
                  <a:pt x="205540" y="4209494"/>
                </a:cubicBezTo>
                <a:lnTo>
                  <a:pt x="7042675" y="4209494"/>
                </a:lnTo>
                <a:cubicBezTo>
                  <a:pt x="7066085" y="4209494"/>
                  <a:pt x="7085062" y="4190517"/>
                  <a:pt x="7085062" y="4167107"/>
                </a:cubicBezTo>
                <a:lnTo>
                  <a:pt x="7085062" y="160489"/>
                </a:lnTo>
                <a:cubicBezTo>
                  <a:pt x="7085062" y="137079"/>
                  <a:pt x="7066085" y="118102"/>
                  <a:pt x="7042675" y="118102"/>
                </a:cubicBezTo>
                <a:close/>
                <a:moveTo>
                  <a:pt x="0" y="0"/>
                </a:moveTo>
                <a:lnTo>
                  <a:pt x="7224630" y="0"/>
                </a:lnTo>
                <a:lnTo>
                  <a:pt x="7224630" y="5169425"/>
                </a:lnTo>
                <a:lnTo>
                  <a:pt x="0" y="51694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111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CC0C60A-D65F-4D7E-A01F-21C6BDEE2E7C}"/>
              </a:ext>
            </a:extLst>
          </p:cNvPr>
          <p:cNvSpPr/>
          <p:nvPr/>
        </p:nvSpPr>
        <p:spPr>
          <a:xfrm>
            <a:off x="1609723" y="1628775"/>
            <a:ext cx="2695575" cy="3762375"/>
          </a:xfrm>
          <a:prstGeom prst="roundRect">
            <a:avLst>
              <a:gd name="adj" fmla="val 1036"/>
            </a:avLst>
          </a:prstGeom>
          <a:pattFill prst="dotGrid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FFED377-8A85-4DDF-81FA-CDCB9C2D6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6849" y="447675"/>
            <a:ext cx="2981325" cy="5962650"/>
          </a:xfrm>
          <a:custGeom>
            <a:avLst/>
            <a:gdLst>
              <a:gd name="connsiteX0" fmla="*/ 200025 w 2981325"/>
              <a:gd name="connsiteY0" fmla="*/ 1181099 h 5962650"/>
              <a:gd name="connsiteX1" fmla="*/ 200025 w 2981325"/>
              <a:gd name="connsiteY1" fmla="*/ 4886324 h 5962650"/>
              <a:gd name="connsiteX2" fmla="*/ 2781300 w 2981325"/>
              <a:gd name="connsiteY2" fmla="*/ 4886324 h 5962650"/>
              <a:gd name="connsiteX3" fmla="*/ 2781300 w 2981325"/>
              <a:gd name="connsiteY3" fmla="*/ 1181099 h 5962650"/>
              <a:gd name="connsiteX4" fmla="*/ 0 w 2981325"/>
              <a:gd name="connsiteY4" fmla="*/ 0 h 5962650"/>
              <a:gd name="connsiteX5" fmla="*/ 2981325 w 2981325"/>
              <a:gd name="connsiteY5" fmla="*/ 0 h 5962650"/>
              <a:gd name="connsiteX6" fmla="*/ 2981325 w 2981325"/>
              <a:gd name="connsiteY6" fmla="*/ 5962650 h 5962650"/>
              <a:gd name="connsiteX7" fmla="*/ 0 w 2981325"/>
              <a:gd name="connsiteY7" fmla="*/ 5962650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1325" h="5962650">
                <a:moveTo>
                  <a:pt x="200025" y="1181099"/>
                </a:moveTo>
                <a:lnTo>
                  <a:pt x="200025" y="4886324"/>
                </a:lnTo>
                <a:lnTo>
                  <a:pt x="2781300" y="4886324"/>
                </a:lnTo>
                <a:lnTo>
                  <a:pt x="2781300" y="1181099"/>
                </a:lnTo>
                <a:close/>
                <a:moveTo>
                  <a:pt x="0" y="0"/>
                </a:moveTo>
                <a:lnTo>
                  <a:pt x="2981325" y="0"/>
                </a:lnTo>
                <a:lnTo>
                  <a:pt x="2981325" y="5962650"/>
                </a:lnTo>
                <a:lnTo>
                  <a:pt x="0" y="59626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303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0CA109F-CA70-477F-A190-5A5F0BC9A9C2}"/>
              </a:ext>
            </a:extLst>
          </p:cNvPr>
          <p:cNvSpPr/>
          <p:nvPr/>
        </p:nvSpPr>
        <p:spPr>
          <a:xfrm>
            <a:off x="1238250" y="1514475"/>
            <a:ext cx="2695575" cy="3895725"/>
          </a:xfrm>
          <a:prstGeom prst="roundRect">
            <a:avLst>
              <a:gd name="adj" fmla="val 1036"/>
            </a:avLst>
          </a:prstGeom>
          <a:pattFill prst="dotGrid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900DB42-A0FB-441B-8E85-DF7DD198F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6800" y="379748"/>
            <a:ext cx="3049252" cy="6098504"/>
          </a:xfrm>
          <a:custGeom>
            <a:avLst/>
            <a:gdLst>
              <a:gd name="connsiteX0" fmla="*/ 209550 w 3049252"/>
              <a:gd name="connsiteY0" fmla="*/ 1199535 h 6098504"/>
              <a:gd name="connsiteX1" fmla="*/ 209550 w 3049252"/>
              <a:gd name="connsiteY1" fmla="*/ 4980960 h 6098504"/>
              <a:gd name="connsiteX2" fmla="*/ 2828925 w 3049252"/>
              <a:gd name="connsiteY2" fmla="*/ 4980960 h 6098504"/>
              <a:gd name="connsiteX3" fmla="*/ 2828925 w 3049252"/>
              <a:gd name="connsiteY3" fmla="*/ 1199535 h 6098504"/>
              <a:gd name="connsiteX4" fmla="*/ 0 w 3049252"/>
              <a:gd name="connsiteY4" fmla="*/ 0 h 6098504"/>
              <a:gd name="connsiteX5" fmla="*/ 3049252 w 3049252"/>
              <a:gd name="connsiteY5" fmla="*/ 0 h 6098504"/>
              <a:gd name="connsiteX6" fmla="*/ 3049252 w 3049252"/>
              <a:gd name="connsiteY6" fmla="*/ 6098504 h 6098504"/>
              <a:gd name="connsiteX7" fmla="*/ 0 w 3049252"/>
              <a:gd name="connsiteY7" fmla="*/ 6098504 h 609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252" h="6098504">
                <a:moveTo>
                  <a:pt x="209550" y="1199535"/>
                </a:moveTo>
                <a:lnTo>
                  <a:pt x="209550" y="4980960"/>
                </a:lnTo>
                <a:lnTo>
                  <a:pt x="2828925" y="4980960"/>
                </a:lnTo>
                <a:lnTo>
                  <a:pt x="2828925" y="1199535"/>
                </a:lnTo>
                <a:close/>
                <a:moveTo>
                  <a:pt x="0" y="0"/>
                </a:moveTo>
                <a:lnTo>
                  <a:pt x="3049252" y="0"/>
                </a:lnTo>
                <a:lnTo>
                  <a:pt x="3049252" y="6098504"/>
                </a:lnTo>
                <a:lnTo>
                  <a:pt x="0" y="60985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6160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BE00C85F-D59E-46D5-B96D-18F7479DA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3326" y="221226"/>
            <a:ext cx="4464690" cy="64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8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848F2DC-5242-4077-8043-A4147859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4" y="424112"/>
            <a:ext cx="5484642" cy="409295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D6EB39C-3D51-446D-B4CD-C2CC25E2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565" y="3196422"/>
            <a:ext cx="5060119" cy="3316511"/>
          </a:xfrm>
          <a:prstGeom prst="rect">
            <a:avLst/>
          </a:prstGeom>
        </p:spPr>
      </p:pic>
      <p:sp>
        <p:nvSpPr>
          <p:cNvPr id="15" name="Retângulo 14">
            <a:hlinkClick r:id="rId4"/>
            <a:extLst>
              <a:ext uri="{FF2B5EF4-FFF2-40B4-BE49-F238E27FC236}">
                <a16:creationId xmlns:a16="http://schemas.microsoft.com/office/drawing/2014/main" id="{10FE5566-8B1B-44D2-9E08-43CE6C29529A}"/>
              </a:ext>
            </a:extLst>
          </p:cNvPr>
          <p:cNvSpPr/>
          <p:nvPr/>
        </p:nvSpPr>
        <p:spPr>
          <a:xfrm>
            <a:off x="7325033" y="5702710"/>
            <a:ext cx="3057832" cy="27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hlinkClick r:id="rId4"/>
            <a:extLst>
              <a:ext uri="{FF2B5EF4-FFF2-40B4-BE49-F238E27FC236}">
                <a16:creationId xmlns:a16="http://schemas.microsoft.com/office/drawing/2014/main" id="{B01F65A2-ADB3-4A20-985E-D0536DA4AEFA}"/>
              </a:ext>
            </a:extLst>
          </p:cNvPr>
          <p:cNvSpPr/>
          <p:nvPr/>
        </p:nvSpPr>
        <p:spPr>
          <a:xfrm>
            <a:off x="7477433" y="5855110"/>
            <a:ext cx="3057832" cy="27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hlinkClick r:id="rId5"/>
            <a:extLst>
              <a:ext uri="{FF2B5EF4-FFF2-40B4-BE49-F238E27FC236}">
                <a16:creationId xmlns:a16="http://schemas.microsoft.com/office/drawing/2014/main" id="{F16BF71B-3155-44F4-A929-12A5A0B8BE8E}"/>
              </a:ext>
            </a:extLst>
          </p:cNvPr>
          <p:cNvSpPr/>
          <p:nvPr/>
        </p:nvSpPr>
        <p:spPr>
          <a:xfrm>
            <a:off x="7275871" y="6130413"/>
            <a:ext cx="3259393" cy="27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hlinkClick r:id="rId6"/>
            <a:extLst>
              <a:ext uri="{FF2B5EF4-FFF2-40B4-BE49-F238E27FC236}">
                <a16:creationId xmlns:a16="http://schemas.microsoft.com/office/drawing/2014/main" id="{0CF05BC4-AD98-4ADC-B2A4-B6C72DE29F54}"/>
              </a:ext>
            </a:extLst>
          </p:cNvPr>
          <p:cNvSpPr/>
          <p:nvPr/>
        </p:nvSpPr>
        <p:spPr>
          <a:xfrm>
            <a:off x="7275871" y="5304504"/>
            <a:ext cx="3259393" cy="275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36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45476230-32AF-4377-B96F-424F3A82BCF0}"/>
              </a:ext>
            </a:extLst>
          </p:cNvPr>
          <p:cNvSpPr/>
          <p:nvPr/>
        </p:nvSpPr>
        <p:spPr>
          <a:xfrm>
            <a:off x="0" y="582836"/>
            <a:ext cx="6597796" cy="6275164"/>
          </a:xfrm>
          <a:custGeom>
            <a:avLst/>
            <a:gdLst>
              <a:gd name="connsiteX0" fmla="*/ 2743727 w 6597796"/>
              <a:gd name="connsiteY0" fmla="*/ 0 h 6275164"/>
              <a:gd name="connsiteX1" fmla="*/ 6597796 w 6597796"/>
              <a:gd name="connsiteY1" fmla="*/ 3854069 h 6275164"/>
              <a:gd name="connsiteX2" fmla="*/ 5939582 w 6597796"/>
              <a:gd name="connsiteY2" fmla="*/ 6008916 h 6275164"/>
              <a:gd name="connsiteX3" fmla="*/ 5740485 w 6597796"/>
              <a:gd name="connsiteY3" fmla="*/ 6275164 h 6275164"/>
              <a:gd name="connsiteX4" fmla="*/ 0 w 6597796"/>
              <a:gd name="connsiteY4" fmla="*/ 6275164 h 6275164"/>
              <a:gd name="connsiteX5" fmla="*/ 0 w 6597796"/>
              <a:gd name="connsiteY5" fmla="*/ 1149173 h 6275164"/>
              <a:gd name="connsiteX6" fmla="*/ 18489 w 6597796"/>
              <a:gd name="connsiteY6" fmla="*/ 1128831 h 6275164"/>
              <a:gd name="connsiteX7" fmla="*/ 2743727 w 6597796"/>
              <a:gd name="connsiteY7" fmla="*/ 0 h 627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97796" h="6275164">
                <a:moveTo>
                  <a:pt x="2743727" y="0"/>
                </a:moveTo>
                <a:cubicBezTo>
                  <a:pt x="4872271" y="0"/>
                  <a:pt x="6597796" y="1725525"/>
                  <a:pt x="6597796" y="3854069"/>
                </a:cubicBezTo>
                <a:cubicBezTo>
                  <a:pt x="6597796" y="4652273"/>
                  <a:pt x="6355144" y="5393803"/>
                  <a:pt x="5939582" y="6008916"/>
                </a:cubicBezTo>
                <a:lnTo>
                  <a:pt x="5740485" y="6275164"/>
                </a:lnTo>
                <a:lnTo>
                  <a:pt x="0" y="6275164"/>
                </a:lnTo>
                <a:lnTo>
                  <a:pt x="0" y="1149173"/>
                </a:lnTo>
                <a:lnTo>
                  <a:pt x="18489" y="1128831"/>
                </a:lnTo>
                <a:cubicBezTo>
                  <a:pt x="715938" y="431381"/>
                  <a:pt x="1679455" y="0"/>
                  <a:pt x="2743727" y="0"/>
                </a:cubicBezTo>
                <a:close/>
              </a:path>
            </a:pathLst>
          </a:cu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2C5AE9-4D05-4C12-8ABD-4CDB50A0F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924" y="1695830"/>
            <a:ext cx="6846401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5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033B265-05C7-47E8-BFB5-7839BF04AC7A}"/>
              </a:ext>
            </a:extLst>
          </p:cNvPr>
          <p:cNvSpPr/>
          <p:nvPr/>
        </p:nvSpPr>
        <p:spPr>
          <a:xfrm>
            <a:off x="2743201" y="1370427"/>
            <a:ext cx="6629398" cy="3879999"/>
          </a:xfrm>
          <a:prstGeom prst="roundRect">
            <a:avLst>
              <a:gd name="adj" fmla="val 2464"/>
            </a:avLst>
          </a:prstGeom>
          <a:pattFill prst="dotGrid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13042AB-927F-4304-8377-2CDF92DF92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5186" y="597696"/>
            <a:ext cx="7901628" cy="6775199"/>
          </a:xfrm>
          <a:custGeom>
            <a:avLst/>
            <a:gdLst>
              <a:gd name="connsiteX0" fmla="*/ 734154 w 7901628"/>
              <a:gd name="connsiteY0" fmla="*/ 774291 h 6775199"/>
              <a:gd name="connsiteX1" fmla="*/ 639801 w 7901628"/>
              <a:gd name="connsiteY1" fmla="*/ 868644 h 6775199"/>
              <a:gd name="connsiteX2" fmla="*/ 639801 w 7901628"/>
              <a:gd name="connsiteY2" fmla="*/ 4509215 h 6775199"/>
              <a:gd name="connsiteX3" fmla="*/ 734154 w 7901628"/>
              <a:gd name="connsiteY3" fmla="*/ 4603568 h 6775199"/>
              <a:gd name="connsiteX4" fmla="*/ 7128145 w 7901628"/>
              <a:gd name="connsiteY4" fmla="*/ 4603568 h 6775199"/>
              <a:gd name="connsiteX5" fmla="*/ 7222498 w 7901628"/>
              <a:gd name="connsiteY5" fmla="*/ 4509215 h 6775199"/>
              <a:gd name="connsiteX6" fmla="*/ 7222498 w 7901628"/>
              <a:gd name="connsiteY6" fmla="*/ 868644 h 6775199"/>
              <a:gd name="connsiteX7" fmla="*/ 7128145 w 7901628"/>
              <a:gd name="connsiteY7" fmla="*/ 774291 h 6775199"/>
              <a:gd name="connsiteX8" fmla="*/ 0 w 7901628"/>
              <a:gd name="connsiteY8" fmla="*/ 0 h 6775199"/>
              <a:gd name="connsiteX9" fmla="*/ 7901628 w 7901628"/>
              <a:gd name="connsiteY9" fmla="*/ 0 h 6775199"/>
              <a:gd name="connsiteX10" fmla="*/ 7901628 w 7901628"/>
              <a:gd name="connsiteY10" fmla="*/ 6775199 h 6775199"/>
              <a:gd name="connsiteX11" fmla="*/ 0 w 7901628"/>
              <a:gd name="connsiteY11" fmla="*/ 6775199 h 677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1628" h="6775199">
                <a:moveTo>
                  <a:pt x="734154" y="774291"/>
                </a:moveTo>
                <a:cubicBezTo>
                  <a:pt x="682044" y="774291"/>
                  <a:pt x="639801" y="816534"/>
                  <a:pt x="639801" y="868644"/>
                </a:cubicBezTo>
                <a:lnTo>
                  <a:pt x="639801" y="4509215"/>
                </a:lnTo>
                <a:cubicBezTo>
                  <a:pt x="639801" y="4561325"/>
                  <a:pt x="682044" y="4603568"/>
                  <a:pt x="734154" y="4603568"/>
                </a:cubicBezTo>
                <a:lnTo>
                  <a:pt x="7128145" y="4603568"/>
                </a:lnTo>
                <a:cubicBezTo>
                  <a:pt x="7180255" y="4603568"/>
                  <a:pt x="7222498" y="4561325"/>
                  <a:pt x="7222498" y="4509215"/>
                </a:cubicBezTo>
                <a:lnTo>
                  <a:pt x="7222498" y="868644"/>
                </a:lnTo>
                <a:cubicBezTo>
                  <a:pt x="7222498" y="816534"/>
                  <a:pt x="7180255" y="774291"/>
                  <a:pt x="7128145" y="774291"/>
                </a:cubicBezTo>
                <a:close/>
                <a:moveTo>
                  <a:pt x="0" y="0"/>
                </a:moveTo>
                <a:lnTo>
                  <a:pt x="7901628" y="0"/>
                </a:lnTo>
                <a:lnTo>
                  <a:pt x="7901628" y="6775199"/>
                </a:lnTo>
                <a:lnTo>
                  <a:pt x="0" y="67751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727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CD74733-8E80-4477-94CA-1F2F91299A20}"/>
              </a:ext>
            </a:extLst>
          </p:cNvPr>
          <p:cNvSpPr/>
          <p:nvPr/>
        </p:nvSpPr>
        <p:spPr>
          <a:xfrm>
            <a:off x="3279058" y="1794775"/>
            <a:ext cx="5273298" cy="3426154"/>
          </a:xfrm>
          <a:prstGeom prst="roundRect">
            <a:avLst>
              <a:gd name="adj" fmla="val 2464"/>
            </a:avLst>
          </a:prstGeom>
          <a:pattFill prst="dotGrid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D1832C-E27E-4E8C-ACD1-3543343BE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t="22899" r="14244" b="21272"/>
          <a:stretch/>
        </p:blipFill>
        <p:spPr>
          <a:xfrm>
            <a:off x="1714152" y="1103670"/>
            <a:ext cx="8765114" cy="5125454"/>
          </a:xfrm>
          <a:custGeom>
            <a:avLst/>
            <a:gdLst>
              <a:gd name="connsiteX0" fmla="*/ 1692733 w 8765114"/>
              <a:gd name="connsiteY0" fmla="*/ 715298 h 5125454"/>
              <a:gd name="connsiteX1" fmla="*/ 1609151 w 8765114"/>
              <a:gd name="connsiteY1" fmla="*/ 798880 h 5125454"/>
              <a:gd name="connsiteX2" fmla="*/ 1609151 w 8765114"/>
              <a:gd name="connsiteY2" fmla="*/ 4023845 h 5125454"/>
              <a:gd name="connsiteX3" fmla="*/ 1692733 w 8765114"/>
              <a:gd name="connsiteY3" fmla="*/ 4107427 h 5125454"/>
              <a:gd name="connsiteX4" fmla="*/ 6746498 w 8765114"/>
              <a:gd name="connsiteY4" fmla="*/ 4107427 h 5125454"/>
              <a:gd name="connsiteX5" fmla="*/ 6830080 w 8765114"/>
              <a:gd name="connsiteY5" fmla="*/ 4023845 h 5125454"/>
              <a:gd name="connsiteX6" fmla="*/ 6830080 w 8765114"/>
              <a:gd name="connsiteY6" fmla="*/ 798880 h 5125454"/>
              <a:gd name="connsiteX7" fmla="*/ 6746498 w 8765114"/>
              <a:gd name="connsiteY7" fmla="*/ 715298 h 5125454"/>
              <a:gd name="connsiteX8" fmla="*/ 0 w 8765114"/>
              <a:gd name="connsiteY8" fmla="*/ 0 h 5125454"/>
              <a:gd name="connsiteX9" fmla="*/ 8765114 w 8765114"/>
              <a:gd name="connsiteY9" fmla="*/ 0 h 5125454"/>
              <a:gd name="connsiteX10" fmla="*/ 8765114 w 8765114"/>
              <a:gd name="connsiteY10" fmla="*/ 5125454 h 5125454"/>
              <a:gd name="connsiteX11" fmla="*/ 0 w 8765114"/>
              <a:gd name="connsiteY11" fmla="*/ 5125454 h 512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65114" h="5125454">
                <a:moveTo>
                  <a:pt x="1692733" y="715298"/>
                </a:moveTo>
                <a:cubicBezTo>
                  <a:pt x="1646572" y="715298"/>
                  <a:pt x="1609151" y="752719"/>
                  <a:pt x="1609151" y="798880"/>
                </a:cubicBezTo>
                <a:lnTo>
                  <a:pt x="1609151" y="4023845"/>
                </a:lnTo>
                <a:cubicBezTo>
                  <a:pt x="1609151" y="4070006"/>
                  <a:pt x="1646572" y="4107427"/>
                  <a:pt x="1692733" y="4107427"/>
                </a:cubicBezTo>
                <a:lnTo>
                  <a:pt x="6746498" y="4107427"/>
                </a:lnTo>
                <a:cubicBezTo>
                  <a:pt x="6792659" y="4107427"/>
                  <a:pt x="6830080" y="4070006"/>
                  <a:pt x="6830080" y="4023845"/>
                </a:cubicBezTo>
                <a:lnTo>
                  <a:pt x="6830080" y="798880"/>
                </a:lnTo>
                <a:cubicBezTo>
                  <a:pt x="6830080" y="752719"/>
                  <a:pt x="6792659" y="715298"/>
                  <a:pt x="6746498" y="715298"/>
                </a:cubicBezTo>
                <a:close/>
                <a:moveTo>
                  <a:pt x="0" y="0"/>
                </a:moveTo>
                <a:lnTo>
                  <a:pt x="8765114" y="0"/>
                </a:lnTo>
                <a:lnTo>
                  <a:pt x="8765114" y="5125454"/>
                </a:lnTo>
                <a:lnTo>
                  <a:pt x="0" y="51254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683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4">
            <a:extLst>
              <a:ext uri="{FF2B5EF4-FFF2-40B4-BE49-F238E27FC236}">
                <a16:creationId xmlns:a16="http://schemas.microsoft.com/office/drawing/2014/main" id="{81B5F6EB-44E9-49EC-BC07-5908A912A8C7}"/>
              </a:ext>
            </a:extLst>
          </p:cNvPr>
          <p:cNvSpPr/>
          <p:nvPr/>
        </p:nvSpPr>
        <p:spPr>
          <a:xfrm>
            <a:off x="2768643" y="1056740"/>
            <a:ext cx="6518787" cy="4145304"/>
          </a:xfrm>
          <a:custGeom>
            <a:avLst/>
            <a:gdLst>
              <a:gd name="connsiteX0" fmla="*/ 0 w 6483838"/>
              <a:gd name="connsiteY0" fmla="*/ 25087 h 4099169"/>
              <a:gd name="connsiteX1" fmla="*/ 25087 w 6483838"/>
              <a:gd name="connsiteY1" fmla="*/ 0 h 4099169"/>
              <a:gd name="connsiteX2" fmla="*/ 6458751 w 6483838"/>
              <a:gd name="connsiteY2" fmla="*/ 0 h 4099169"/>
              <a:gd name="connsiteX3" fmla="*/ 6483838 w 6483838"/>
              <a:gd name="connsiteY3" fmla="*/ 25087 h 4099169"/>
              <a:gd name="connsiteX4" fmla="*/ 6483838 w 6483838"/>
              <a:gd name="connsiteY4" fmla="*/ 4074082 h 4099169"/>
              <a:gd name="connsiteX5" fmla="*/ 6458751 w 6483838"/>
              <a:gd name="connsiteY5" fmla="*/ 4099169 h 4099169"/>
              <a:gd name="connsiteX6" fmla="*/ 25087 w 6483838"/>
              <a:gd name="connsiteY6" fmla="*/ 4099169 h 4099169"/>
              <a:gd name="connsiteX7" fmla="*/ 0 w 6483838"/>
              <a:gd name="connsiteY7" fmla="*/ 4074082 h 4099169"/>
              <a:gd name="connsiteX8" fmla="*/ 0 w 6483838"/>
              <a:gd name="connsiteY8" fmla="*/ 25087 h 4099169"/>
              <a:gd name="connsiteX0" fmla="*/ 0 w 6483838"/>
              <a:gd name="connsiteY0" fmla="*/ 25087 h 4142154"/>
              <a:gd name="connsiteX1" fmla="*/ 25087 w 6483838"/>
              <a:gd name="connsiteY1" fmla="*/ 0 h 4142154"/>
              <a:gd name="connsiteX2" fmla="*/ 6458751 w 6483838"/>
              <a:gd name="connsiteY2" fmla="*/ 0 h 4142154"/>
              <a:gd name="connsiteX3" fmla="*/ 6483838 w 6483838"/>
              <a:gd name="connsiteY3" fmla="*/ 25087 h 4142154"/>
              <a:gd name="connsiteX4" fmla="*/ 6483838 w 6483838"/>
              <a:gd name="connsiteY4" fmla="*/ 4074082 h 4142154"/>
              <a:gd name="connsiteX5" fmla="*/ 6458751 w 6483838"/>
              <a:gd name="connsiteY5" fmla="*/ 4099169 h 4142154"/>
              <a:gd name="connsiteX6" fmla="*/ 19225 w 6483838"/>
              <a:gd name="connsiteY6" fmla="*/ 4142154 h 4142154"/>
              <a:gd name="connsiteX7" fmla="*/ 0 w 6483838"/>
              <a:gd name="connsiteY7" fmla="*/ 4074082 h 4142154"/>
              <a:gd name="connsiteX8" fmla="*/ 0 w 6483838"/>
              <a:gd name="connsiteY8" fmla="*/ 25087 h 4142154"/>
              <a:gd name="connsiteX0" fmla="*/ 0 w 6483838"/>
              <a:gd name="connsiteY0" fmla="*/ 25087 h 4142154"/>
              <a:gd name="connsiteX1" fmla="*/ 25087 w 6483838"/>
              <a:gd name="connsiteY1" fmla="*/ 0 h 4142154"/>
              <a:gd name="connsiteX2" fmla="*/ 6458751 w 6483838"/>
              <a:gd name="connsiteY2" fmla="*/ 0 h 4142154"/>
              <a:gd name="connsiteX3" fmla="*/ 6483838 w 6483838"/>
              <a:gd name="connsiteY3" fmla="*/ 25087 h 4142154"/>
              <a:gd name="connsiteX4" fmla="*/ 6483838 w 6483838"/>
              <a:gd name="connsiteY4" fmla="*/ 4074082 h 4142154"/>
              <a:gd name="connsiteX5" fmla="*/ 6458751 w 6483838"/>
              <a:gd name="connsiteY5" fmla="*/ 4099169 h 4142154"/>
              <a:gd name="connsiteX6" fmla="*/ 19225 w 6483838"/>
              <a:gd name="connsiteY6" fmla="*/ 4142154 h 4142154"/>
              <a:gd name="connsiteX7" fmla="*/ 3907 w 6483838"/>
              <a:gd name="connsiteY7" fmla="*/ 4101436 h 4142154"/>
              <a:gd name="connsiteX8" fmla="*/ 0 w 6483838"/>
              <a:gd name="connsiteY8" fmla="*/ 25087 h 41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838" h="4142154">
                <a:moveTo>
                  <a:pt x="0" y="25087"/>
                </a:moveTo>
                <a:cubicBezTo>
                  <a:pt x="0" y="11232"/>
                  <a:pt x="11232" y="0"/>
                  <a:pt x="25087" y="0"/>
                </a:cubicBezTo>
                <a:lnTo>
                  <a:pt x="6458751" y="0"/>
                </a:lnTo>
                <a:cubicBezTo>
                  <a:pt x="6472606" y="0"/>
                  <a:pt x="6483838" y="11232"/>
                  <a:pt x="6483838" y="25087"/>
                </a:cubicBezTo>
                <a:lnTo>
                  <a:pt x="6483838" y="4074082"/>
                </a:lnTo>
                <a:cubicBezTo>
                  <a:pt x="6483838" y="4087937"/>
                  <a:pt x="6472606" y="4099169"/>
                  <a:pt x="6458751" y="4099169"/>
                </a:cubicBezTo>
                <a:lnTo>
                  <a:pt x="19225" y="4142154"/>
                </a:lnTo>
                <a:cubicBezTo>
                  <a:pt x="5370" y="4142154"/>
                  <a:pt x="3907" y="4115291"/>
                  <a:pt x="3907" y="4101436"/>
                </a:cubicBezTo>
                <a:cubicBezTo>
                  <a:pt x="2605" y="2742653"/>
                  <a:pt x="1302" y="1383870"/>
                  <a:pt x="0" y="25087"/>
                </a:cubicBezTo>
                <a:close/>
              </a:path>
            </a:pathLst>
          </a:custGeom>
          <a:pattFill prst="dotGrid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18E581-E71C-4D6C-8D4C-B1DB7B7C8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7" t="9167" r="9573"/>
          <a:stretch/>
        </p:blipFill>
        <p:spPr>
          <a:xfrm>
            <a:off x="1554480" y="476250"/>
            <a:ext cx="9201150" cy="6229350"/>
          </a:xfrm>
          <a:custGeom>
            <a:avLst/>
            <a:gdLst>
              <a:gd name="connsiteX0" fmla="*/ 1280434 w 9201150"/>
              <a:gd name="connsiteY0" fmla="*/ 594459 h 6229350"/>
              <a:gd name="connsiteX1" fmla="*/ 1255347 w 9201150"/>
              <a:gd name="connsiteY1" fmla="*/ 619546 h 6229350"/>
              <a:gd name="connsiteX2" fmla="*/ 1259254 w 9201150"/>
              <a:gd name="connsiteY2" fmla="*/ 4695895 h 6229350"/>
              <a:gd name="connsiteX3" fmla="*/ 1274572 w 9201150"/>
              <a:gd name="connsiteY3" fmla="*/ 4736613 h 6229350"/>
              <a:gd name="connsiteX4" fmla="*/ 7714098 w 9201150"/>
              <a:gd name="connsiteY4" fmla="*/ 4693628 h 6229350"/>
              <a:gd name="connsiteX5" fmla="*/ 7739185 w 9201150"/>
              <a:gd name="connsiteY5" fmla="*/ 4668541 h 6229350"/>
              <a:gd name="connsiteX6" fmla="*/ 7739185 w 9201150"/>
              <a:gd name="connsiteY6" fmla="*/ 619546 h 6229350"/>
              <a:gd name="connsiteX7" fmla="*/ 7714098 w 9201150"/>
              <a:gd name="connsiteY7" fmla="*/ 594459 h 6229350"/>
              <a:gd name="connsiteX8" fmla="*/ 0 w 9201150"/>
              <a:gd name="connsiteY8" fmla="*/ 0 h 6229350"/>
              <a:gd name="connsiteX9" fmla="*/ 9201150 w 9201150"/>
              <a:gd name="connsiteY9" fmla="*/ 0 h 6229350"/>
              <a:gd name="connsiteX10" fmla="*/ 9201150 w 9201150"/>
              <a:gd name="connsiteY10" fmla="*/ 6229350 h 6229350"/>
              <a:gd name="connsiteX11" fmla="*/ 0 w 9201150"/>
              <a:gd name="connsiteY11" fmla="*/ 622935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01150" h="6229350">
                <a:moveTo>
                  <a:pt x="1280434" y="594459"/>
                </a:moveTo>
                <a:cubicBezTo>
                  <a:pt x="1266579" y="594459"/>
                  <a:pt x="1255347" y="605691"/>
                  <a:pt x="1255347" y="619546"/>
                </a:cubicBezTo>
                <a:cubicBezTo>
                  <a:pt x="1256649" y="1978329"/>
                  <a:pt x="1257952" y="3337112"/>
                  <a:pt x="1259254" y="4695895"/>
                </a:cubicBezTo>
                <a:cubicBezTo>
                  <a:pt x="1259254" y="4709750"/>
                  <a:pt x="1260717" y="4736613"/>
                  <a:pt x="1274572" y="4736613"/>
                </a:cubicBezTo>
                <a:lnTo>
                  <a:pt x="7714098" y="4693628"/>
                </a:lnTo>
                <a:cubicBezTo>
                  <a:pt x="7727953" y="4693628"/>
                  <a:pt x="7739185" y="4682396"/>
                  <a:pt x="7739185" y="4668541"/>
                </a:cubicBezTo>
                <a:lnTo>
                  <a:pt x="7739185" y="619546"/>
                </a:lnTo>
                <a:cubicBezTo>
                  <a:pt x="7739185" y="605691"/>
                  <a:pt x="7727953" y="594459"/>
                  <a:pt x="7714098" y="594459"/>
                </a:cubicBezTo>
                <a:close/>
                <a:moveTo>
                  <a:pt x="0" y="0"/>
                </a:moveTo>
                <a:lnTo>
                  <a:pt x="9201150" y="0"/>
                </a:lnTo>
                <a:lnTo>
                  <a:pt x="9201150" y="6229350"/>
                </a:lnTo>
                <a:lnTo>
                  <a:pt x="0" y="62293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476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4">
            <a:extLst>
              <a:ext uri="{FF2B5EF4-FFF2-40B4-BE49-F238E27FC236}">
                <a16:creationId xmlns:a16="http://schemas.microsoft.com/office/drawing/2014/main" id="{35AACD33-8484-43D8-B2BF-C23778AC3FCD}"/>
              </a:ext>
            </a:extLst>
          </p:cNvPr>
          <p:cNvSpPr/>
          <p:nvPr/>
        </p:nvSpPr>
        <p:spPr>
          <a:xfrm>
            <a:off x="2954593" y="971841"/>
            <a:ext cx="6543368" cy="4170430"/>
          </a:xfrm>
          <a:custGeom>
            <a:avLst/>
            <a:gdLst>
              <a:gd name="connsiteX0" fmla="*/ 0 w 6483838"/>
              <a:gd name="connsiteY0" fmla="*/ 25087 h 4099169"/>
              <a:gd name="connsiteX1" fmla="*/ 25087 w 6483838"/>
              <a:gd name="connsiteY1" fmla="*/ 0 h 4099169"/>
              <a:gd name="connsiteX2" fmla="*/ 6458751 w 6483838"/>
              <a:gd name="connsiteY2" fmla="*/ 0 h 4099169"/>
              <a:gd name="connsiteX3" fmla="*/ 6483838 w 6483838"/>
              <a:gd name="connsiteY3" fmla="*/ 25087 h 4099169"/>
              <a:gd name="connsiteX4" fmla="*/ 6483838 w 6483838"/>
              <a:gd name="connsiteY4" fmla="*/ 4074082 h 4099169"/>
              <a:gd name="connsiteX5" fmla="*/ 6458751 w 6483838"/>
              <a:gd name="connsiteY5" fmla="*/ 4099169 h 4099169"/>
              <a:gd name="connsiteX6" fmla="*/ 25087 w 6483838"/>
              <a:gd name="connsiteY6" fmla="*/ 4099169 h 4099169"/>
              <a:gd name="connsiteX7" fmla="*/ 0 w 6483838"/>
              <a:gd name="connsiteY7" fmla="*/ 4074082 h 4099169"/>
              <a:gd name="connsiteX8" fmla="*/ 0 w 6483838"/>
              <a:gd name="connsiteY8" fmla="*/ 25087 h 4099169"/>
              <a:gd name="connsiteX0" fmla="*/ 0 w 6483838"/>
              <a:gd name="connsiteY0" fmla="*/ 25087 h 4142154"/>
              <a:gd name="connsiteX1" fmla="*/ 25087 w 6483838"/>
              <a:gd name="connsiteY1" fmla="*/ 0 h 4142154"/>
              <a:gd name="connsiteX2" fmla="*/ 6458751 w 6483838"/>
              <a:gd name="connsiteY2" fmla="*/ 0 h 4142154"/>
              <a:gd name="connsiteX3" fmla="*/ 6483838 w 6483838"/>
              <a:gd name="connsiteY3" fmla="*/ 25087 h 4142154"/>
              <a:gd name="connsiteX4" fmla="*/ 6483838 w 6483838"/>
              <a:gd name="connsiteY4" fmla="*/ 4074082 h 4142154"/>
              <a:gd name="connsiteX5" fmla="*/ 6458751 w 6483838"/>
              <a:gd name="connsiteY5" fmla="*/ 4099169 h 4142154"/>
              <a:gd name="connsiteX6" fmla="*/ 19225 w 6483838"/>
              <a:gd name="connsiteY6" fmla="*/ 4142154 h 4142154"/>
              <a:gd name="connsiteX7" fmla="*/ 0 w 6483838"/>
              <a:gd name="connsiteY7" fmla="*/ 4074082 h 4142154"/>
              <a:gd name="connsiteX8" fmla="*/ 0 w 6483838"/>
              <a:gd name="connsiteY8" fmla="*/ 25087 h 4142154"/>
              <a:gd name="connsiteX0" fmla="*/ 0 w 6483838"/>
              <a:gd name="connsiteY0" fmla="*/ 25087 h 4142154"/>
              <a:gd name="connsiteX1" fmla="*/ 25087 w 6483838"/>
              <a:gd name="connsiteY1" fmla="*/ 0 h 4142154"/>
              <a:gd name="connsiteX2" fmla="*/ 6458751 w 6483838"/>
              <a:gd name="connsiteY2" fmla="*/ 0 h 4142154"/>
              <a:gd name="connsiteX3" fmla="*/ 6483838 w 6483838"/>
              <a:gd name="connsiteY3" fmla="*/ 25087 h 4142154"/>
              <a:gd name="connsiteX4" fmla="*/ 6483838 w 6483838"/>
              <a:gd name="connsiteY4" fmla="*/ 4074082 h 4142154"/>
              <a:gd name="connsiteX5" fmla="*/ 6458751 w 6483838"/>
              <a:gd name="connsiteY5" fmla="*/ 4099169 h 4142154"/>
              <a:gd name="connsiteX6" fmla="*/ 19225 w 6483838"/>
              <a:gd name="connsiteY6" fmla="*/ 4142154 h 4142154"/>
              <a:gd name="connsiteX7" fmla="*/ 3907 w 6483838"/>
              <a:gd name="connsiteY7" fmla="*/ 4101436 h 4142154"/>
              <a:gd name="connsiteX8" fmla="*/ 0 w 6483838"/>
              <a:gd name="connsiteY8" fmla="*/ 25087 h 4142154"/>
              <a:gd name="connsiteX0" fmla="*/ 0 w 6483838"/>
              <a:gd name="connsiteY0" fmla="*/ 25087 h 4142154"/>
              <a:gd name="connsiteX1" fmla="*/ 25087 w 6483838"/>
              <a:gd name="connsiteY1" fmla="*/ 0 h 4142154"/>
              <a:gd name="connsiteX2" fmla="*/ 6458751 w 6483838"/>
              <a:gd name="connsiteY2" fmla="*/ 0 h 4142154"/>
              <a:gd name="connsiteX3" fmla="*/ 6483838 w 6483838"/>
              <a:gd name="connsiteY3" fmla="*/ 25087 h 4142154"/>
              <a:gd name="connsiteX4" fmla="*/ 6483838 w 6483838"/>
              <a:gd name="connsiteY4" fmla="*/ 4074082 h 4142154"/>
              <a:gd name="connsiteX5" fmla="*/ 6458751 w 6483838"/>
              <a:gd name="connsiteY5" fmla="*/ 4123524 h 4142154"/>
              <a:gd name="connsiteX6" fmla="*/ 19225 w 6483838"/>
              <a:gd name="connsiteY6" fmla="*/ 4142154 h 4142154"/>
              <a:gd name="connsiteX7" fmla="*/ 3907 w 6483838"/>
              <a:gd name="connsiteY7" fmla="*/ 4101436 h 4142154"/>
              <a:gd name="connsiteX8" fmla="*/ 0 w 6483838"/>
              <a:gd name="connsiteY8" fmla="*/ 25087 h 4142154"/>
              <a:gd name="connsiteX0" fmla="*/ 0 w 6483838"/>
              <a:gd name="connsiteY0" fmla="*/ 25087 h 4142154"/>
              <a:gd name="connsiteX1" fmla="*/ 25087 w 6483838"/>
              <a:gd name="connsiteY1" fmla="*/ 0 h 4142154"/>
              <a:gd name="connsiteX2" fmla="*/ 6458751 w 6483838"/>
              <a:gd name="connsiteY2" fmla="*/ 0 h 4142154"/>
              <a:gd name="connsiteX3" fmla="*/ 6483838 w 6483838"/>
              <a:gd name="connsiteY3" fmla="*/ 25087 h 4142154"/>
              <a:gd name="connsiteX4" fmla="*/ 6483838 w 6483838"/>
              <a:gd name="connsiteY4" fmla="*/ 4078140 h 4142154"/>
              <a:gd name="connsiteX5" fmla="*/ 6458751 w 6483838"/>
              <a:gd name="connsiteY5" fmla="*/ 4123524 h 4142154"/>
              <a:gd name="connsiteX6" fmla="*/ 19225 w 6483838"/>
              <a:gd name="connsiteY6" fmla="*/ 4142154 h 4142154"/>
              <a:gd name="connsiteX7" fmla="*/ 3907 w 6483838"/>
              <a:gd name="connsiteY7" fmla="*/ 4101436 h 4142154"/>
              <a:gd name="connsiteX8" fmla="*/ 0 w 6483838"/>
              <a:gd name="connsiteY8" fmla="*/ 25087 h 41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838" h="4142154">
                <a:moveTo>
                  <a:pt x="0" y="25087"/>
                </a:moveTo>
                <a:cubicBezTo>
                  <a:pt x="0" y="11232"/>
                  <a:pt x="11232" y="0"/>
                  <a:pt x="25087" y="0"/>
                </a:cubicBezTo>
                <a:lnTo>
                  <a:pt x="6458751" y="0"/>
                </a:lnTo>
                <a:cubicBezTo>
                  <a:pt x="6472606" y="0"/>
                  <a:pt x="6483838" y="11232"/>
                  <a:pt x="6483838" y="25087"/>
                </a:cubicBezTo>
                <a:lnTo>
                  <a:pt x="6483838" y="4078140"/>
                </a:lnTo>
                <a:cubicBezTo>
                  <a:pt x="6483838" y="4091995"/>
                  <a:pt x="6472606" y="4123524"/>
                  <a:pt x="6458751" y="4123524"/>
                </a:cubicBezTo>
                <a:lnTo>
                  <a:pt x="19225" y="4142154"/>
                </a:lnTo>
                <a:cubicBezTo>
                  <a:pt x="5370" y="4142154"/>
                  <a:pt x="3907" y="4115291"/>
                  <a:pt x="3907" y="4101436"/>
                </a:cubicBezTo>
                <a:cubicBezTo>
                  <a:pt x="2605" y="2742653"/>
                  <a:pt x="1302" y="1383870"/>
                  <a:pt x="0" y="25087"/>
                </a:cubicBezTo>
                <a:close/>
              </a:path>
            </a:pathLst>
          </a:custGeom>
          <a:pattFill prst="dotGrid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96A0263-27AF-480B-9B8E-AAFF801BD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 b="17111"/>
          <a:stretch/>
        </p:blipFill>
        <p:spPr>
          <a:xfrm>
            <a:off x="1789794" y="487680"/>
            <a:ext cx="9222012" cy="5318760"/>
          </a:xfrm>
          <a:custGeom>
            <a:avLst/>
            <a:gdLst>
              <a:gd name="connsiteX0" fmla="*/ 1219300 w 9222012"/>
              <a:gd name="connsiteY0" fmla="*/ 521164 h 5318760"/>
              <a:gd name="connsiteX1" fmla="*/ 1194037 w 9222012"/>
              <a:gd name="connsiteY1" fmla="*/ 545951 h 5318760"/>
              <a:gd name="connsiteX2" fmla="*/ 1197971 w 9222012"/>
              <a:gd name="connsiteY2" fmla="*/ 4573479 h 5318760"/>
              <a:gd name="connsiteX3" fmla="*/ 1213397 w 9222012"/>
              <a:gd name="connsiteY3" fmla="*/ 4613709 h 5318760"/>
              <a:gd name="connsiteX4" fmla="*/ 7697912 w 9222012"/>
              <a:gd name="connsiteY4" fmla="*/ 4595302 h 5318760"/>
              <a:gd name="connsiteX5" fmla="*/ 7723174 w 9222012"/>
              <a:gd name="connsiteY5" fmla="*/ 4550462 h 5318760"/>
              <a:gd name="connsiteX6" fmla="*/ 7723174 w 9222012"/>
              <a:gd name="connsiteY6" fmla="*/ 545951 h 5318760"/>
              <a:gd name="connsiteX7" fmla="*/ 7697912 w 9222012"/>
              <a:gd name="connsiteY7" fmla="*/ 521164 h 5318760"/>
              <a:gd name="connsiteX8" fmla="*/ 0 w 9222012"/>
              <a:gd name="connsiteY8" fmla="*/ 0 h 5318760"/>
              <a:gd name="connsiteX9" fmla="*/ 9222012 w 9222012"/>
              <a:gd name="connsiteY9" fmla="*/ 0 h 5318760"/>
              <a:gd name="connsiteX10" fmla="*/ 9222012 w 9222012"/>
              <a:gd name="connsiteY10" fmla="*/ 5318760 h 5318760"/>
              <a:gd name="connsiteX11" fmla="*/ 0 w 9222012"/>
              <a:gd name="connsiteY11" fmla="*/ 5318760 h 53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22012" h="5318760">
                <a:moveTo>
                  <a:pt x="1219300" y="521164"/>
                </a:moveTo>
                <a:cubicBezTo>
                  <a:pt x="1205348" y="521164"/>
                  <a:pt x="1194037" y="532262"/>
                  <a:pt x="1194037" y="545951"/>
                </a:cubicBezTo>
                <a:cubicBezTo>
                  <a:pt x="1195348" y="1888460"/>
                  <a:pt x="1196660" y="3230969"/>
                  <a:pt x="1197971" y="4573479"/>
                </a:cubicBezTo>
                <a:cubicBezTo>
                  <a:pt x="1197971" y="4587168"/>
                  <a:pt x="1199445" y="4613709"/>
                  <a:pt x="1213397" y="4613709"/>
                </a:cubicBezTo>
                <a:lnTo>
                  <a:pt x="7697912" y="4595302"/>
                </a:lnTo>
                <a:cubicBezTo>
                  <a:pt x="7711864" y="4595302"/>
                  <a:pt x="7723174" y="4564151"/>
                  <a:pt x="7723174" y="4550462"/>
                </a:cubicBezTo>
                <a:lnTo>
                  <a:pt x="7723174" y="545951"/>
                </a:lnTo>
                <a:cubicBezTo>
                  <a:pt x="7723174" y="532262"/>
                  <a:pt x="7711864" y="521164"/>
                  <a:pt x="7697912" y="521164"/>
                </a:cubicBezTo>
                <a:close/>
                <a:moveTo>
                  <a:pt x="0" y="0"/>
                </a:moveTo>
                <a:lnTo>
                  <a:pt x="9222012" y="0"/>
                </a:lnTo>
                <a:lnTo>
                  <a:pt x="9222012" y="5318760"/>
                </a:lnTo>
                <a:lnTo>
                  <a:pt x="0" y="53187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156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A298A0C-40DB-4772-9705-E170EA30B605}"/>
              </a:ext>
            </a:extLst>
          </p:cNvPr>
          <p:cNvSpPr/>
          <p:nvPr/>
        </p:nvSpPr>
        <p:spPr>
          <a:xfrm>
            <a:off x="1543475" y="1122353"/>
            <a:ext cx="3148013" cy="4185974"/>
          </a:xfrm>
          <a:prstGeom prst="roundRect">
            <a:avLst>
              <a:gd name="adj" fmla="val 3219"/>
            </a:avLst>
          </a:prstGeom>
          <a:pattFill prst="dotGrid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A8387-0B46-404D-9BFE-C4A6213830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7337" r="6271" b="9079"/>
          <a:stretch/>
        </p:blipFill>
        <p:spPr>
          <a:xfrm>
            <a:off x="1187766" y="578521"/>
            <a:ext cx="3859432" cy="5273639"/>
          </a:xfrm>
          <a:custGeom>
            <a:avLst/>
            <a:gdLst>
              <a:gd name="connsiteX0" fmla="*/ 447094 w 3859432"/>
              <a:gd name="connsiteY0" fmla="*/ 545693 h 5273639"/>
              <a:gd name="connsiteX1" fmla="*/ 345759 w 3859432"/>
              <a:gd name="connsiteY1" fmla="*/ 647028 h 5273639"/>
              <a:gd name="connsiteX2" fmla="*/ 345759 w 3859432"/>
              <a:gd name="connsiteY2" fmla="*/ 4630332 h 5273639"/>
              <a:gd name="connsiteX3" fmla="*/ 447094 w 3859432"/>
              <a:gd name="connsiteY3" fmla="*/ 4731667 h 5273639"/>
              <a:gd name="connsiteX4" fmla="*/ 3392437 w 3859432"/>
              <a:gd name="connsiteY4" fmla="*/ 4731667 h 5273639"/>
              <a:gd name="connsiteX5" fmla="*/ 3493772 w 3859432"/>
              <a:gd name="connsiteY5" fmla="*/ 4630332 h 5273639"/>
              <a:gd name="connsiteX6" fmla="*/ 3493772 w 3859432"/>
              <a:gd name="connsiteY6" fmla="*/ 647028 h 5273639"/>
              <a:gd name="connsiteX7" fmla="*/ 3392437 w 3859432"/>
              <a:gd name="connsiteY7" fmla="*/ 545693 h 5273639"/>
              <a:gd name="connsiteX8" fmla="*/ 0 w 3859432"/>
              <a:gd name="connsiteY8" fmla="*/ 0 h 5273639"/>
              <a:gd name="connsiteX9" fmla="*/ 3859432 w 3859432"/>
              <a:gd name="connsiteY9" fmla="*/ 0 h 5273639"/>
              <a:gd name="connsiteX10" fmla="*/ 3859432 w 3859432"/>
              <a:gd name="connsiteY10" fmla="*/ 5273639 h 5273639"/>
              <a:gd name="connsiteX11" fmla="*/ 0 w 3859432"/>
              <a:gd name="connsiteY11" fmla="*/ 5273639 h 527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9432" h="5273639">
                <a:moveTo>
                  <a:pt x="447094" y="545693"/>
                </a:moveTo>
                <a:cubicBezTo>
                  <a:pt x="391128" y="545693"/>
                  <a:pt x="345759" y="591062"/>
                  <a:pt x="345759" y="647028"/>
                </a:cubicBezTo>
                <a:lnTo>
                  <a:pt x="345759" y="4630332"/>
                </a:lnTo>
                <a:cubicBezTo>
                  <a:pt x="345759" y="4686298"/>
                  <a:pt x="391128" y="4731667"/>
                  <a:pt x="447094" y="4731667"/>
                </a:cubicBezTo>
                <a:lnTo>
                  <a:pt x="3392437" y="4731667"/>
                </a:lnTo>
                <a:cubicBezTo>
                  <a:pt x="3448403" y="4731667"/>
                  <a:pt x="3493772" y="4686298"/>
                  <a:pt x="3493772" y="4630332"/>
                </a:cubicBezTo>
                <a:lnTo>
                  <a:pt x="3493772" y="647028"/>
                </a:lnTo>
                <a:cubicBezTo>
                  <a:pt x="3493772" y="591062"/>
                  <a:pt x="3448403" y="545693"/>
                  <a:pt x="3392437" y="545693"/>
                </a:cubicBezTo>
                <a:close/>
                <a:moveTo>
                  <a:pt x="0" y="0"/>
                </a:moveTo>
                <a:lnTo>
                  <a:pt x="3859432" y="0"/>
                </a:lnTo>
                <a:lnTo>
                  <a:pt x="3859432" y="5273639"/>
                </a:lnTo>
                <a:lnTo>
                  <a:pt x="0" y="5273639"/>
                </a:lnTo>
                <a:close/>
              </a:path>
            </a:pathLst>
          </a:custGeom>
          <a:effectLst/>
        </p:spPr>
      </p:pic>
    </p:spTree>
    <p:extLst>
      <p:ext uri="{BB962C8B-B14F-4D97-AF65-F5344CB8AC3E}">
        <p14:creationId xmlns:p14="http://schemas.microsoft.com/office/powerpoint/2010/main" val="250110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A9F0C8B-FA88-4DDC-832C-B5BA97066E15}"/>
              </a:ext>
            </a:extLst>
          </p:cNvPr>
          <p:cNvSpPr/>
          <p:nvPr/>
        </p:nvSpPr>
        <p:spPr>
          <a:xfrm>
            <a:off x="6869521" y="1376516"/>
            <a:ext cx="2303976" cy="4046264"/>
          </a:xfrm>
          <a:prstGeom prst="roundRect">
            <a:avLst>
              <a:gd name="adj" fmla="val 798"/>
            </a:avLst>
          </a:prstGeom>
          <a:pattFill prst="dotGrid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7A1316-5296-472D-A133-F2A94781B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17311"/>
            <a:ext cx="3819294" cy="6223377"/>
          </a:xfrm>
          <a:custGeom>
            <a:avLst/>
            <a:gdLst>
              <a:gd name="connsiteX0" fmla="*/ 797347 w 3819294"/>
              <a:gd name="connsiteY0" fmla="*/ 1117361 h 6223377"/>
              <a:gd name="connsiteX1" fmla="*/ 779371 w 3819294"/>
              <a:gd name="connsiteY1" fmla="*/ 1135337 h 6223377"/>
              <a:gd name="connsiteX2" fmla="*/ 779371 w 3819294"/>
              <a:gd name="connsiteY2" fmla="*/ 5086945 h 6223377"/>
              <a:gd name="connsiteX3" fmla="*/ 797347 w 3819294"/>
              <a:gd name="connsiteY3" fmla="*/ 5104921 h 6223377"/>
              <a:gd name="connsiteX4" fmla="*/ 3013983 w 3819294"/>
              <a:gd name="connsiteY4" fmla="*/ 5104921 h 6223377"/>
              <a:gd name="connsiteX5" fmla="*/ 3031959 w 3819294"/>
              <a:gd name="connsiteY5" fmla="*/ 5086945 h 6223377"/>
              <a:gd name="connsiteX6" fmla="*/ 3031959 w 3819294"/>
              <a:gd name="connsiteY6" fmla="*/ 1135337 h 6223377"/>
              <a:gd name="connsiteX7" fmla="*/ 3013983 w 3819294"/>
              <a:gd name="connsiteY7" fmla="*/ 1117361 h 6223377"/>
              <a:gd name="connsiteX8" fmla="*/ 0 w 3819294"/>
              <a:gd name="connsiteY8" fmla="*/ 0 h 6223377"/>
              <a:gd name="connsiteX9" fmla="*/ 3819294 w 3819294"/>
              <a:gd name="connsiteY9" fmla="*/ 0 h 6223377"/>
              <a:gd name="connsiteX10" fmla="*/ 3819294 w 3819294"/>
              <a:gd name="connsiteY10" fmla="*/ 6223377 h 6223377"/>
              <a:gd name="connsiteX11" fmla="*/ 0 w 3819294"/>
              <a:gd name="connsiteY11" fmla="*/ 6223377 h 62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9294" h="6223377">
                <a:moveTo>
                  <a:pt x="797347" y="1117361"/>
                </a:moveTo>
                <a:cubicBezTo>
                  <a:pt x="787419" y="1117361"/>
                  <a:pt x="779371" y="1125409"/>
                  <a:pt x="779371" y="1135337"/>
                </a:cubicBezTo>
                <a:lnTo>
                  <a:pt x="779371" y="5086945"/>
                </a:lnTo>
                <a:cubicBezTo>
                  <a:pt x="779371" y="5096873"/>
                  <a:pt x="787419" y="5104921"/>
                  <a:pt x="797347" y="5104921"/>
                </a:cubicBezTo>
                <a:lnTo>
                  <a:pt x="3013983" y="5104921"/>
                </a:lnTo>
                <a:cubicBezTo>
                  <a:pt x="3023911" y="5104921"/>
                  <a:pt x="3031959" y="5096873"/>
                  <a:pt x="3031959" y="5086945"/>
                </a:cubicBezTo>
                <a:lnTo>
                  <a:pt x="3031959" y="1135337"/>
                </a:lnTo>
                <a:cubicBezTo>
                  <a:pt x="3031959" y="1125409"/>
                  <a:pt x="3023911" y="1117361"/>
                  <a:pt x="3013983" y="1117361"/>
                </a:cubicBezTo>
                <a:close/>
                <a:moveTo>
                  <a:pt x="0" y="0"/>
                </a:moveTo>
                <a:lnTo>
                  <a:pt x="3819294" y="0"/>
                </a:lnTo>
                <a:lnTo>
                  <a:pt x="3819294" y="6223377"/>
                </a:lnTo>
                <a:lnTo>
                  <a:pt x="0" y="6223377"/>
                </a:lnTo>
                <a:close/>
              </a:path>
            </a:pathLst>
          </a:custGeom>
          <a:effectLst/>
        </p:spPr>
      </p:pic>
    </p:spTree>
    <p:extLst>
      <p:ext uri="{BB962C8B-B14F-4D97-AF65-F5344CB8AC3E}">
        <p14:creationId xmlns:p14="http://schemas.microsoft.com/office/powerpoint/2010/main" val="185764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BA5C294-7DC0-4272-A6B2-6AE9AC135D17}"/>
              </a:ext>
            </a:extLst>
          </p:cNvPr>
          <p:cNvSpPr/>
          <p:nvPr/>
        </p:nvSpPr>
        <p:spPr>
          <a:xfrm>
            <a:off x="1219011" y="581579"/>
            <a:ext cx="3942924" cy="5770060"/>
          </a:xfrm>
          <a:prstGeom prst="roundRect">
            <a:avLst>
              <a:gd name="adj" fmla="val 3219"/>
            </a:avLst>
          </a:prstGeom>
          <a:pattFill prst="dotGrid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1598657-3336-4257-8593-C172C4697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4864" r="6234" b="6236"/>
          <a:stretch/>
        </p:blipFill>
        <p:spPr>
          <a:xfrm rot="5400000">
            <a:off x="-206112" y="954094"/>
            <a:ext cx="6872749" cy="5141539"/>
          </a:xfrm>
          <a:custGeom>
            <a:avLst/>
            <a:gdLst>
              <a:gd name="connsiteX0" fmla="*/ 530942 w 6872749"/>
              <a:gd name="connsiteY0" fmla="*/ 4464768 h 5141539"/>
              <a:gd name="connsiteX1" fmla="*/ 618509 w 6872749"/>
              <a:gd name="connsiteY1" fmla="*/ 4552335 h 5141539"/>
              <a:gd name="connsiteX2" fmla="*/ 6165750 w 6872749"/>
              <a:gd name="connsiteY2" fmla="*/ 4552335 h 5141539"/>
              <a:gd name="connsiteX3" fmla="*/ 6253317 w 6872749"/>
              <a:gd name="connsiteY3" fmla="*/ 4464768 h 5141539"/>
              <a:gd name="connsiteX4" fmla="*/ 6253317 w 6872749"/>
              <a:gd name="connsiteY4" fmla="*/ 746326 h 5141539"/>
              <a:gd name="connsiteX5" fmla="*/ 6165750 w 6872749"/>
              <a:gd name="connsiteY5" fmla="*/ 658759 h 5141539"/>
              <a:gd name="connsiteX6" fmla="*/ 618509 w 6872749"/>
              <a:gd name="connsiteY6" fmla="*/ 658759 h 5141539"/>
              <a:gd name="connsiteX7" fmla="*/ 530942 w 6872749"/>
              <a:gd name="connsiteY7" fmla="*/ 746326 h 5141539"/>
              <a:gd name="connsiteX8" fmla="*/ 0 w 6872749"/>
              <a:gd name="connsiteY8" fmla="*/ 5141539 h 5141539"/>
              <a:gd name="connsiteX9" fmla="*/ 0 w 6872749"/>
              <a:gd name="connsiteY9" fmla="*/ 0 h 5141539"/>
              <a:gd name="connsiteX10" fmla="*/ 6872749 w 6872749"/>
              <a:gd name="connsiteY10" fmla="*/ 0 h 5141539"/>
              <a:gd name="connsiteX11" fmla="*/ 6872749 w 6872749"/>
              <a:gd name="connsiteY11" fmla="*/ 5141539 h 514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72749" h="5141539">
                <a:moveTo>
                  <a:pt x="530942" y="4464768"/>
                </a:moveTo>
                <a:cubicBezTo>
                  <a:pt x="530942" y="4513130"/>
                  <a:pt x="570147" y="4552335"/>
                  <a:pt x="618509" y="4552335"/>
                </a:cubicBezTo>
                <a:lnTo>
                  <a:pt x="6165750" y="4552335"/>
                </a:lnTo>
                <a:cubicBezTo>
                  <a:pt x="6214112" y="4552335"/>
                  <a:pt x="6253317" y="4513130"/>
                  <a:pt x="6253317" y="4464768"/>
                </a:cubicBezTo>
                <a:lnTo>
                  <a:pt x="6253317" y="746326"/>
                </a:lnTo>
                <a:cubicBezTo>
                  <a:pt x="6253317" y="697964"/>
                  <a:pt x="6214112" y="658759"/>
                  <a:pt x="6165750" y="658759"/>
                </a:cubicBezTo>
                <a:lnTo>
                  <a:pt x="618509" y="658759"/>
                </a:lnTo>
                <a:cubicBezTo>
                  <a:pt x="570147" y="658759"/>
                  <a:pt x="530942" y="697964"/>
                  <a:pt x="530942" y="746326"/>
                </a:cubicBezTo>
                <a:close/>
                <a:moveTo>
                  <a:pt x="0" y="5141539"/>
                </a:moveTo>
                <a:lnTo>
                  <a:pt x="0" y="0"/>
                </a:lnTo>
                <a:lnTo>
                  <a:pt x="6872749" y="0"/>
                </a:lnTo>
                <a:lnTo>
                  <a:pt x="6872749" y="514153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747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3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Raleway</vt:lpstr>
      <vt:lpstr>Calibri Light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Elisangela Carvalho</dc:creator>
  <cp:lastModifiedBy>Elisangela Carvalho</cp:lastModifiedBy>
  <cp:revision>48</cp:revision>
  <dcterms:created xsi:type="dcterms:W3CDTF">2020-08-04T17:49:53Z</dcterms:created>
  <dcterms:modified xsi:type="dcterms:W3CDTF">2021-07-16T15:07:24Z</dcterms:modified>
</cp:coreProperties>
</file>