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Helvetica" panose="020B0604020202020204" pitchFamily="34" charset="0"/>
      <p:regular r:id="rId15"/>
      <p:bold r:id="rId16"/>
      <p:italic r:id="rId17"/>
      <p:boldItalic r:id="rId1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pos="7" userDrawn="1">
          <p15:clr>
            <a:srgbClr val="A4A3A4"/>
          </p15:clr>
        </p15:guide>
        <p15:guide id="6" pos="76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62"/>
      </p:cViewPr>
      <p:guideLst>
        <p:guide orient="horz" pos="1956"/>
        <p:guide pos="3840"/>
        <p:guide orient="horz"/>
        <p:guide orient="horz" pos="4292"/>
        <p:guide pos="7"/>
        <p:guide pos="7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BB1B-CB67-48A3-9E25-DECEE0B81187}" type="datetimeFigureOut">
              <a:rPr lang="pt-BR" smtClean="0"/>
              <a:t>07/01/2020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D0F3-B01A-4D60-97F4-2994DDB90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7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BB1B-CB67-48A3-9E25-DECEE0B81187}" type="datetimeFigureOut">
              <a:rPr lang="pt-BR" smtClean="0"/>
              <a:t>07/01/2020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D0F3-B01A-4D60-97F4-2994DDB90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70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aixaDeTexto 69"/>
          <p:cNvSpPr txBox="1"/>
          <p:nvPr/>
        </p:nvSpPr>
        <p:spPr>
          <a:xfrm>
            <a:off x="833307" y="362857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F4454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833307" y="732972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Destaques Históricos</a:t>
            </a:r>
          </a:p>
        </p:txBody>
      </p:sp>
      <p:cxnSp>
        <p:nvCxnSpPr>
          <p:cNvPr id="72" name="Conector reto 71"/>
          <p:cNvCxnSpPr/>
          <p:nvPr/>
        </p:nvCxnSpPr>
        <p:spPr>
          <a:xfrm>
            <a:off x="549070" y="450648"/>
            <a:ext cx="0" cy="777221"/>
          </a:xfrm>
          <a:prstGeom prst="line">
            <a:avLst/>
          </a:prstGeom>
          <a:ln w="38100">
            <a:solidFill>
              <a:srgbClr val="60BA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67"/>
          <p:cNvGrpSpPr/>
          <p:nvPr/>
        </p:nvGrpSpPr>
        <p:grpSpPr>
          <a:xfrm>
            <a:off x="793139" y="1547127"/>
            <a:ext cx="1995114" cy="1286409"/>
            <a:chOff x="1022604" y="4137827"/>
            <a:chExt cx="1995114" cy="1286409"/>
          </a:xfrm>
        </p:grpSpPr>
        <p:sp>
          <p:nvSpPr>
            <p:cNvPr id="92" name="Rectangle 77"/>
            <p:cNvSpPr/>
            <p:nvPr/>
          </p:nvSpPr>
          <p:spPr>
            <a:xfrm>
              <a:off x="1037120" y="4481670"/>
              <a:ext cx="1980598" cy="9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93" name="Rectangle 78"/>
            <p:cNvSpPr/>
            <p:nvPr/>
          </p:nvSpPr>
          <p:spPr>
            <a:xfrm>
              <a:off x="1022604" y="4137827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  <p:cxnSp>
        <p:nvCxnSpPr>
          <p:cNvPr id="94" name="18 Conector recto"/>
          <p:cNvCxnSpPr/>
          <p:nvPr/>
        </p:nvCxnSpPr>
        <p:spPr>
          <a:xfrm flipV="1">
            <a:off x="580578" y="3941222"/>
            <a:ext cx="10406743" cy="4704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4 Grupo"/>
          <p:cNvGrpSpPr/>
          <p:nvPr/>
        </p:nvGrpSpPr>
        <p:grpSpPr>
          <a:xfrm>
            <a:off x="2665739" y="3917311"/>
            <a:ext cx="216000" cy="1069808"/>
            <a:chOff x="1619244" y="2611388"/>
            <a:chExt cx="205486" cy="1017681"/>
          </a:xfrm>
        </p:grpSpPr>
        <p:sp>
          <p:nvSpPr>
            <p:cNvPr id="96" name="26 Elipse"/>
            <p:cNvSpPr/>
            <p:nvPr/>
          </p:nvSpPr>
          <p:spPr>
            <a:xfrm>
              <a:off x="1656993" y="2611388"/>
              <a:ext cx="135019" cy="13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97" name="42 Conector recto"/>
            <p:cNvCxnSpPr/>
            <p:nvPr/>
          </p:nvCxnSpPr>
          <p:spPr>
            <a:xfrm flipV="1">
              <a:off x="1721987" y="2733896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48 Elipse"/>
            <p:cNvSpPr/>
            <p:nvPr/>
          </p:nvSpPr>
          <p:spPr>
            <a:xfrm>
              <a:off x="1619244" y="3423594"/>
              <a:ext cx="205486" cy="2054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99" name="6 Grupo"/>
          <p:cNvGrpSpPr/>
          <p:nvPr/>
        </p:nvGrpSpPr>
        <p:grpSpPr>
          <a:xfrm>
            <a:off x="4194054" y="2920322"/>
            <a:ext cx="215998" cy="1112209"/>
            <a:chOff x="3069407" y="1656064"/>
            <a:chExt cx="205485" cy="1058017"/>
          </a:xfrm>
        </p:grpSpPr>
        <p:cxnSp>
          <p:nvCxnSpPr>
            <p:cNvPr id="100" name="43 Conector recto"/>
            <p:cNvCxnSpPr>
              <a:stCxn id="101" idx="0"/>
              <a:endCxn id="102" idx="4"/>
            </p:cNvCxnSpPr>
            <p:nvPr/>
          </p:nvCxnSpPr>
          <p:spPr>
            <a:xfrm flipV="1">
              <a:off x="3171945" y="1861539"/>
              <a:ext cx="205" cy="717541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27 Elipse"/>
            <p:cNvSpPr/>
            <p:nvPr/>
          </p:nvSpPr>
          <p:spPr>
            <a:xfrm>
              <a:off x="3104435" y="2579081"/>
              <a:ext cx="135019" cy="13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2" name="49 Elipse"/>
            <p:cNvSpPr/>
            <p:nvPr/>
          </p:nvSpPr>
          <p:spPr>
            <a:xfrm>
              <a:off x="3069407" y="1656064"/>
              <a:ext cx="205485" cy="2054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03" name="7 Grupo"/>
          <p:cNvGrpSpPr/>
          <p:nvPr/>
        </p:nvGrpSpPr>
        <p:grpSpPr>
          <a:xfrm>
            <a:off x="5643707" y="3885542"/>
            <a:ext cx="216000" cy="1130033"/>
            <a:chOff x="4466275" y="2570897"/>
            <a:chExt cx="205487" cy="1074972"/>
          </a:xfrm>
        </p:grpSpPr>
        <p:sp>
          <p:nvSpPr>
            <p:cNvPr id="104" name="36 Elipse"/>
            <p:cNvSpPr/>
            <p:nvPr/>
          </p:nvSpPr>
          <p:spPr>
            <a:xfrm>
              <a:off x="4504512" y="2570897"/>
              <a:ext cx="135019" cy="13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05" name="44 Conector recto"/>
            <p:cNvCxnSpPr/>
            <p:nvPr/>
          </p:nvCxnSpPr>
          <p:spPr>
            <a:xfrm flipV="1">
              <a:off x="4566246" y="2700221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50 Elipse"/>
            <p:cNvSpPr/>
            <p:nvPr/>
          </p:nvSpPr>
          <p:spPr>
            <a:xfrm>
              <a:off x="4466275" y="3440394"/>
              <a:ext cx="205487" cy="2054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07" name="8 Grupo"/>
          <p:cNvGrpSpPr/>
          <p:nvPr/>
        </p:nvGrpSpPr>
        <p:grpSpPr>
          <a:xfrm>
            <a:off x="7262987" y="2908284"/>
            <a:ext cx="216000" cy="1115462"/>
            <a:chOff x="5494498" y="1644788"/>
            <a:chExt cx="205487" cy="1061110"/>
          </a:xfrm>
        </p:grpSpPr>
        <p:sp>
          <p:nvSpPr>
            <p:cNvPr id="108" name="37 Elipse"/>
            <p:cNvSpPr/>
            <p:nvPr/>
          </p:nvSpPr>
          <p:spPr>
            <a:xfrm>
              <a:off x="5527256" y="2570898"/>
              <a:ext cx="135019" cy="13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09" name="45 Conector recto"/>
            <p:cNvCxnSpPr/>
            <p:nvPr/>
          </p:nvCxnSpPr>
          <p:spPr>
            <a:xfrm flipV="1">
              <a:off x="5586604" y="1863700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51 Elipse"/>
            <p:cNvSpPr/>
            <p:nvPr/>
          </p:nvSpPr>
          <p:spPr>
            <a:xfrm>
              <a:off x="5494498" y="1644788"/>
              <a:ext cx="205487" cy="2054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11" name="9 Grupo"/>
          <p:cNvGrpSpPr/>
          <p:nvPr/>
        </p:nvGrpSpPr>
        <p:grpSpPr>
          <a:xfrm>
            <a:off x="8753079" y="3883393"/>
            <a:ext cx="216000" cy="1126075"/>
            <a:chOff x="7407060" y="2547653"/>
            <a:chExt cx="205487" cy="1071204"/>
          </a:xfrm>
        </p:grpSpPr>
        <p:sp>
          <p:nvSpPr>
            <p:cNvPr id="112" name="38 Elipse"/>
            <p:cNvSpPr/>
            <p:nvPr/>
          </p:nvSpPr>
          <p:spPr>
            <a:xfrm>
              <a:off x="7442295" y="2547653"/>
              <a:ext cx="135019" cy="13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13" name="46 Conector recto"/>
            <p:cNvCxnSpPr/>
            <p:nvPr/>
          </p:nvCxnSpPr>
          <p:spPr>
            <a:xfrm flipV="1">
              <a:off x="7502499" y="2684995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52 Elipse"/>
            <p:cNvSpPr/>
            <p:nvPr/>
          </p:nvSpPr>
          <p:spPr>
            <a:xfrm>
              <a:off x="7407060" y="3413382"/>
              <a:ext cx="205487" cy="2054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15" name="10 Grupo"/>
          <p:cNvGrpSpPr/>
          <p:nvPr/>
        </p:nvGrpSpPr>
        <p:grpSpPr>
          <a:xfrm>
            <a:off x="10232723" y="2908022"/>
            <a:ext cx="216000" cy="1094345"/>
            <a:chOff x="8817935" y="1651235"/>
            <a:chExt cx="205487" cy="1041022"/>
          </a:xfrm>
        </p:grpSpPr>
        <p:sp>
          <p:nvSpPr>
            <p:cNvPr id="116" name="39 Elipse"/>
            <p:cNvSpPr/>
            <p:nvPr/>
          </p:nvSpPr>
          <p:spPr>
            <a:xfrm>
              <a:off x="8857700" y="2557257"/>
              <a:ext cx="135019" cy="135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17" name="47 Conector recto"/>
            <p:cNvCxnSpPr/>
            <p:nvPr/>
          </p:nvCxnSpPr>
          <p:spPr>
            <a:xfrm flipV="1">
              <a:off x="8913179" y="1841275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53 Elipse"/>
            <p:cNvSpPr/>
            <p:nvPr/>
          </p:nvSpPr>
          <p:spPr>
            <a:xfrm>
              <a:off x="8817935" y="1651235"/>
              <a:ext cx="205487" cy="20547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19" name="TextBox 81"/>
          <p:cNvSpPr txBox="1"/>
          <p:nvPr/>
        </p:nvSpPr>
        <p:spPr>
          <a:xfrm>
            <a:off x="633665" y="4133065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1982</a:t>
            </a:r>
          </a:p>
        </p:txBody>
      </p:sp>
      <p:sp>
        <p:nvSpPr>
          <p:cNvPr id="120" name="TextBox 82"/>
          <p:cNvSpPr txBox="1"/>
          <p:nvPr/>
        </p:nvSpPr>
        <p:spPr>
          <a:xfrm>
            <a:off x="3665635" y="4129257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1990</a:t>
            </a:r>
          </a:p>
        </p:txBody>
      </p:sp>
      <p:sp>
        <p:nvSpPr>
          <p:cNvPr id="121" name="TextBox 83"/>
          <p:cNvSpPr txBox="1"/>
          <p:nvPr/>
        </p:nvSpPr>
        <p:spPr>
          <a:xfrm>
            <a:off x="6697972" y="4139153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5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2000</a:t>
            </a:r>
          </a:p>
        </p:txBody>
      </p:sp>
      <p:sp>
        <p:nvSpPr>
          <p:cNvPr id="122" name="TextBox 84"/>
          <p:cNvSpPr txBox="1"/>
          <p:nvPr/>
        </p:nvSpPr>
        <p:spPr>
          <a:xfrm>
            <a:off x="9640391" y="412987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2016</a:t>
            </a:r>
          </a:p>
        </p:txBody>
      </p:sp>
      <p:grpSp>
        <p:nvGrpSpPr>
          <p:cNvPr id="123" name="Group 90"/>
          <p:cNvGrpSpPr/>
          <p:nvPr/>
        </p:nvGrpSpPr>
        <p:grpSpPr>
          <a:xfrm>
            <a:off x="2272746" y="3326958"/>
            <a:ext cx="7199944" cy="529624"/>
            <a:chOff x="1075145" y="3055565"/>
            <a:chExt cx="7199944" cy="529624"/>
          </a:xfrm>
        </p:grpSpPr>
        <p:sp>
          <p:nvSpPr>
            <p:cNvPr id="124" name="TextBox 85"/>
            <p:cNvSpPr txBox="1"/>
            <p:nvPr/>
          </p:nvSpPr>
          <p:spPr>
            <a:xfrm>
              <a:off x="1075145" y="305570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1986</a:t>
              </a:r>
            </a:p>
          </p:txBody>
        </p:sp>
        <p:sp>
          <p:nvSpPr>
            <p:cNvPr id="125" name="TextBox 86"/>
            <p:cNvSpPr txBox="1"/>
            <p:nvPr/>
          </p:nvSpPr>
          <p:spPr>
            <a:xfrm>
              <a:off x="4041831" y="3061969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1995</a:t>
              </a:r>
            </a:p>
          </p:txBody>
        </p:sp>
        <p:sp>
          <p:nvSpPr>
            <p:cNvPr id="126" name="TextBox 87"/>
            <p:cNvSpPr txBox="1"/>
            <p:nvPr/>
          </p:nvSpPr>
          <p:spPr>
            <a:xfrm>
              <a:off x="7135033" y="3055565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2007</a:t>
              </a:r>
            </a:p>
          </p:txBody>
        </p:sp>
      </p:grpSp>
      <p:grpSp>
        <p:nvGrpSpPr>
          <p:cNvPr id="127" name="Agrupar 126"/>
          <p:cNvGrpSpPr/>
          <p:nvPr/>
        </p:nvGrpSpPr>
        <p:grpSpPr>
          <a:xfrm>
            <a:off x="1159813" y="2930164"/>
            <a:ext cx="216000" cy="1127297"/>
            <a:chOff x="1479121" y="2843080"/>
            <a:chExt cx="216000" cy="1127297"/>
          </a:xfrm>
        </p:grpSpPr>
        <p:grpSp>
          <p:nvGrpSpPr>
            <p:cNvPr id="128" name="2 Grupo"/>
            <p:cNvGrpSpPr/>
            <p:nvPr/>
          </p:nvGrpSpPr>
          <p:grpSpPr>
            <a:xfrm>
              <a:off x="1510935" y="3067104"/>
              <a:ext cx="141926" cy="903273"/>
              <a:chOff x="216885" y="1857792"/>
              <a:chExt cx="135019" cy="859259"/>
            </a:xfrm>
          </p:grpSpPr>
          <p:sp>
            <p:nvSpPr>
              <p:cNvPr id="130" name="25 Elipse"/>
              <p:cNvSpPr/>
              <p:nvPr/>
            </p:nvSpPr>
            <p:spPr>
              <a:xfrm>
                <a:off x="216885" y="2582051"/>
                <a:ext cx="135019" cy="135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31" name="40 Conector recto"/>
              <p:cNvCxnSpPr/>
              <p:nvPr/>
            </p:nvCxnSpPr>
            <p:spPr>
              <a:xfrm flipV="1">
                <a:off x="289364" y="1857792"/>
                <a:ext cx="5547" cy="71310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48 Elipse"/>
            <p:cNvSpPr/>
            <p:nvPr/>
          </p:nvSpPr>
          <p:spPr>
            <a:xfrm>
              <a:off x="1479121" y="2843080"/>
              <a:ext cx="216000" cy="21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32" name="Group 67"/>
          <p:cNvGrpSpPr/>
          <p:nvPr/>
        </p:nvGrpSpPr>
        <p:grpSpPr>
          <a:xfrm>
            <a:off x="2301229" y="5163769"/>
            <a:ext cx="2000608" cy="1271895"/>
            <a:chOff x="1022604" y="4137827"/>
            <a:chExt cx="2000608" cy="1271895"/>
          </a:xfrm>
        </p:grpSpPr>
        <p:sp>
          <p:nvSpPr>
            <p:cNvPr id="133" name="Rectangle 77"/>
            <p:cNvSpPr/>
            <p:nvPr/>
          </p:nvSpPr>
          <p:spPr>
            <a:xfrm>
              <a:off x="1022605" y="4467156"/>
              <a:ext cx="2000607" cy="9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</a:t>
              </a:r>
            </a:p>
          </p:txBody>
        </p:sp>
        <p:sp>
          <p:nvSpPr>
            <p:cNvPr id="134" name="Rectangle 78"/>
            <p:cNvSpPr/>
            <p:nvPr/>
          </p:nvSpPr>
          <p:spPr>
            <a:xfrm>
              <a:off x="1022604" y="4137827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TÍTULO </a:t>
              </a:r>
            </a:p>
          </p:txBody>
        </p:sp>
      </p:grpSp>
      <p:grpSp>
        <p:nvGrpSpPr>
          <p:cNvPr id="135" name="Group 67"/>
          <p:cNvGrpSpPr/>
          <p:nvPr/>
        </p:nvGrpSpPr>
        <p:grpSpPr>
          <a:xfrm>
            <a:off x="3864412" y="1552761"/>
            <a:ext cx="2023854" cy="1257381"/>
            <a:chOff x="1022604" y="4137827"/>
            <a:chExt cx="2023854" cy="1257381"/>
          </a:xfrm>
        </p:grpSpPr>
        <p:sp>
          <p:nvSpPr>
            <p:cNvPr id="136" name="Rectangle 77"/>
            <p:cNvSpPr/>
            <p:nvPr/>
          </p:nvSpPr>
          <p:spPr>
            <a:xfrm>
              <a:off x="1022606" y="4452642"/>
              <a:ext cx="2023852" cy="9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</a:p>
          </p:txBody>
        </p:sp>
        <p:sp>
          <p:nvSpPr>
            <p:cNvPr id="137" name="Rectangle 78"/>
            <p:cNvSpPr/>
            <p:nvPr/>
          </p:nvSpPr>
          <p:spPr>
            <a:xfrm>
              <a:off x="1022604" y="4137827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TÍTULO </a:t>
              </a:r>
            </a:p>
          </p:txBody>
        </p:sp>
      </p:grpSp>
      <p:grpSp>
        <p:nvGrpSpPr>
          <p:cNvPr id="138" name="Group 67"/>
          <p:cNvGrpSpPr/>
          <p:nvPr/>
        </p:nvGrpSpPr>
        <p:grpSpPr>
          <a:xfrm>
            <a:off x="5239432" y="5149255"/>
            <a:ext cx="2023554" cy="1257381"/>
            <a:chOff x="1022604" y="4137827"/>
            <a:chExt cx="2023554" cy="1257381"/>
          </a:xfrm>
        </p:grpSpPr>
        <p:sp>
          <p:nvSpPr>
            <p:cNvPr id="139" name="Rectangle 77"/>
            <p:cNvSpPr/>
            <p:nvPr/>
          </p:nvSpPr>
          <p:spPr>
            <a:xfrm>
              <a:off x="1022605" y="4452642"/>
              <a:ext cx="2023553" cy="9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</a:t>
              </a:r>
            </a:p>
          </p:txBody>
        </p:sp>
        <p:sp>
          <p:nvSpPr>
            <p:cNvPr id="140" name="Rectangle 78"/>
            <p:cNvSpPr/>
            <p:nvPr/>
          </p:nvSpPr>
          <p:spPr>
            <a:xfrm>
              <a:off x="1022604" y="4137827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  <p:grpSp>
        <p:nvGrpSpPr>
          <p:cNvPr id="141" name="Group 67"/>
          <p:cNvGrpSpPr/>
          <p:nvPr/>
        </p:nvGrpSpPr>
        <p:grpSpPr>
          <a:xfrm>
            <a:off x="8348239" y="5133977"/>
            <a:ext cx="1984600" cy="1271895"/>
            <a:chOff x="1022604" y="4137827"/>
            <a:chExt cx="1984600" cy="1271895"/>
          </a:xfrm>
        </p:grpSpPr>
        <p:sp>
          <p:nvSpPr>
            <p:cNvPr id="142" name="Rectangle 77"/>
            <p:cNvSpPr/>
            <p:nvPr/>
          </p:nvSpPr>
          <p:spPr>
            <a:xfrm>
              <a:off x="1022605" y="4467156"/>
              <a:ext cx="1984599" cy="9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</a:t>
              </a:r>
            </a:p>
          </p:txBody>
        </p:sp>
        <p:sp>
          <p:nvSpPr>
            <p:cNvPr id="143" name="Rectangle 78"/>
            <p:cNvSpPr/>
            <p:nvPr/>
          </p:nvSpPr>
          <p:spPr>
            <a:xfrm>
              <a:off x="1022604" y="4137827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  <p:grpSp>
        <p:nvGrpSpPr>
          <p:cNvPr id="144" name="Group 67"/>
          <p:cNvGrpSpPr/>
          <p:nvPr/>
        </p:nvGrpSpPr>
        <p:grpSpPr>
          <a:xfrm>
            <a:off x="6826212" y="1560925"/>
            <a:ext cx="1963905" cy="1271895"/>
            <a:chOff x="1022604" y="4137827"/>
            <a:chExt cx="1963905" cy="1271895"/>
          </a:xfrm>
        </p:grpSpPr>
        <p:sp>
          <p:nvSpPr>
            <p:cNvPr id="145" name="Rectangle 77"/>
            <p:cNvSpPr/>
            <p:nvPr/>
          </p:nvSpPr>
          <p:spPr>
            <a:xfrm>
              <a:off x="1022606" y="4467156"/>
              <a:ext cx="1963903" cy="9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</a:p>
          </p:txBody>
        </p:sp>
        <p:sp>
          <p:nvSpPr>
            <p:cNvPr id="146" name="Rectangle 78"/>
            <p:cNvSpPr/>
            <p:nvPr/>
          </p:nvSpPr>
          <p:spPr>
            <a:xfrm>
              <a:off x="1022604" y="4137827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  <p:grpSp>
        <p:nvGrpSpPr>
          <p:cNvPr id="147" name="Group 67"/>
          <p:cNvGrpSpPr/>
          <p:nvPr/>
        </p:nvGrpSpPr>
        <p:grpSpPr>
          <a:xfrm>
            <a:off x="9788012" y="1584037"/>
            <a:ext cx="1987428" cy="1257381"/>
            <a:chOff x="1022604" y="4137827"/>
            <a:chExt cx="1987428" cy="1257381"/>
          </a:xfrm>
        </p:grpSpPr>
        <p:sp>
          <p:nvSpPr>
            <p:cNvPr id="148" name="Rectangle 77"/>
            <p:cNvSpPr/>
            <p:nvPr/>
          </p:nvSpPr>
          <p:spPr>
            <a:xfrm>
              <a:off x="1022606" y="4452642"/>
              <a:ext cx="1987426" cy="9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</a:p>
          </p:txBody>
        </p:sp>
        <p:sp>
          <p:nvSpPr>
            <p:cNvPr id="149" name="Rectangle 78"/>
            <p:cNvSpPr/>
            <p:nvPr/>
          </p:nvSpPr>
          <p:spPr>
            <a:xfrm>
              <a:off x="1022604" y="4137827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07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33307" y="362857"/>
            <a:ext cx="6233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F4454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PARECE QUE FOI ONTEM...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3307" y="800100"/>
            <a:ext cx="560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Unidos Somos Fortes e Vamos Longe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49070" y="450648"/>
            <a:ext cx="0" cy="7772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67"/>
          <p:cNvGrpSpPr/>
          <p:nvPr/>
        </p:nvGrpSpPr>
        <p:grpSpPr>
          <a:xfrm>
            <a:off x="793139" y="1547127"/>
            <a:ext cx="1912280" cy="1212405"/>
            <a:chOff x="1022604" y="4137827"/>
            <a:chExt cx="1912280" cy="1212405"/>
          </a:xfrm>
        </p:grpSpPr>
        <p:sp>
          <p:nvSpPr>
            <p:cNvPr id="7" name="Rectangle 77"/>
            <p:cNvSpPr/>
            <p:nvPr/>
          </p:nvSpPr>
          <p:spPr>
            <a:xfrm>
              <a:off x="1022606" y="4394586"/>
              <a:ext cx="1912278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esrti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etiam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nec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hac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eros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8" name="Rectangle 78"/>
            <p:cNvSpPr/>
            <p:nvPr/>
          </p:nvSpPr>
          <p:spPr>
            <a:xfrm>
              <a:off x="1022604" y="4137827"/>
              <a:ext cx="8098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  <p:cxnSp>
        <p:nvCxnSpPr>
          <p:cNvPr id="9" name="18 Conector recto"/>
          <p:cNvCxnSpPr/>
          <p:nvPr/>
        </p:nvCxnSpPr>
        <p:spPr>
          <a:xfrm flipV="1">
            <a:off x="580578" y="3941222"/>
            <a:ext cx="10406743" cy="4704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4 Grupo"/>
          <p:cNvGrpSpPr/>
          <p:nvPr/>
        </p:nvGrpSpPr>
        <p:grpSpPr>
          <a:xfrm>
            <a:off x="2665739" y="3917311"/>
            <a:ext cx="216000" cy="1069808"/>
            <a:chOff x="1619244" y="2611388"/>
            <a:chExt cx="205486" cy="1017681"/>
          </a:xfrm>
        </p:grpSpPr>
        <p:sp>
          <p:nvSpPr>
            <p:cNvPr id="11" name="26 Elipse"/>
            <p:cNvSpPr/>
            <p:nvPr/>
          </p:nvSpPr>
          <p:spPr>
            <a:xfrm>
              <a:off x="1656993" y="2611388"/>
              <a:ext cx="135019" cy="13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2" name="42 Conector recto"/>
            <p:cNvCxnSpPr/>
            <p:nvPr/>
          </p:nvCxnSpPr>
          <p:spPr>
            <a:xfrm flipV="1">
              <a:off x="1721987" y="2733896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48 Elipse"/>
            <p:cNvSpPr/>
            <p:nvPr/>
          </p:nvSpPr>
          <p:spPr>
            <a:xfrm>
              <a:off x="1619244" y="3423594"/>
              <a:ext cx="205486" cy="20547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4" name="6 Grupo"/>
          <p:cNvGrpSpPr/>
          <p:nvPr/>
        </p:nvGrpSpPr>
        <p:grpSpPr>
          <a:xfrm>
            <a:off x="4194054" y="2937908"/>
            <a:ext cx="215998" cy="1112209"/>
            <a:chOff x="3069407" y="1656064"/>
            <a:chExt cx="205485" cy="1058017"/>
          </a:xfrm>
        </p:grpSpPr>
        <p:cxnSp>
          <p:nvCxnSpPr>
            <p:cNvPr id="15" name="43 Conector recto"/>
            <p:cNvCxnSpPr>
              <a:stCxn id="16" idx="0"/>
              <a:endCxn id="17" idx="4"/>
            </p:cNvCxnSpPr>
            <p:nvPr/>
          </p:nvCxnSpPr>
          <p:spPr>
            <a:xfrm flipV="1">
              <a:off x="3171945" y="1861539"/>
              <a:ext cx="205" cy="717541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27 Elipse"/>
            <p:cNvSpPr/>
            <p:nvPr/>
          </p:nvSpPr>
          <p:spPr>
            <a:xfrm>
              <a:off x="3104435" y="2579081"/>
              <a:ext cx="135019" cy="13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49 Elipse"/>
            <p:cNvSpPr/>
            <p:nvPr/>
          </p:nvSpPr>
          <p:spPr>
            <a:xfrm>
              <a:off x="3069407" y="1656064"/>
              <a:ext cx="205485" cy="20547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8" name="7 Grupo"/>
          <p:cNvGrpSpPr/>
          <p:nvPr/>
        </p:nvGrpSpPr>
        <p:grpSpPr>
          <a:xfrm>
            <a:off x="5643707" y="3885542"/>
            <a:ext cx="216000" cy="1130033"/>
            <a:chOff x="4466275" y="2570897"/>
            <a:chExt cx="205487" cy="1074972"/>
          </a:xfrm>
        </p:grpSpPr>
        <p:sp>
          <p:nvSpPr>
            <p:cNvPr id="19" name="36 Elipse"/>
            <p:cNvSpPr/>
            <p:nvPr/>
          </p:nvSpPr>
          <p:spPr>
            <a:xfrm>
              <a:off x="4504512" y="2570897"/>
              <a:ext cx="135019" cy="13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0" name="44 Conector recto"/>
            <p:cNvCxnSpPr/>
            <p:nvPr/>
          </p:nvCxnSpPr>
          <p:spPr>
            <a:xfrm flipV="1">
              <a:off x="4566246" y="2700221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50 Elipse"/>
            <p:cNvSpPr/>
            <p:nvPr/>
          </p:nvSpPr>
          <p:spPr>
            <a:xfrm>
              <a:off x="4466275" y="3440394"/>
              <a:ext cx="205487" cy="20547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2" name="8 Grupo"/>
          <p:cNvGrpSpPr/>
          <p:nvPr/>
        </p:nvGrpSpPr>
        <p:grpSpPr>
          <a:xfrm>
            <a:off x="7262987" y="2908284"/>
            <a:ext cx="216000" cy="1115462"/>
            <a:chOff x="5494498" y="1644788"/>
            <a:chExt cx="205487" cy="1061110"/>
          </a:xfrm>
        </p:grpSpPr>
        <p:sp>
          <p:nvSpPr>
            <p:cNvPr id="23" name="37 Elipse"/>
            <p:cNvSpPr/>
            <p:nvPr/>
          </p:nvSpPr>
          <p:spPr>
            <a:xfrm>
              <a:off x="5527256" y="2570898"/>
              <a:ext cx="135019" cy="13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4" name="45 Conector recto"/>
            <p:cNvCxnSpPr/>
            <p:nvPr/>
          </p:nvCxnSpPr>
          <p:spPr>
            <a:xfrm flipV="1">
              <a:off x="5586604" y="1863700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51 Elipse"/>
            <p:cNvSpPr/>
            <p:nvPr/>
          </p:nvSpPr>
          <p:spPr>
            <a:xfrm>
              <a:off x="5494498" y="1644788"/>
              <a:ext cx="205487" cy="20547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9 Grupo"/>
          <p:cNvGrpSpPr/>
          <p:nvPr/>
        </p:nvGrpSpPr>
        <p:grpSpPr>
          <a:xfrm>
            <a:off x="8753079" y="3883393"/>
            <a:ext cx="216000" cy="1126075"/>
            <a:chOff x="7407060" y="2547653"/>
            <a:chExt cx="205487" cy="1071204"/>
          </a:xfrm>
        </p:grpSpPr>
        <p:sp>
          <p:nvSpPr>
            <p:cNvPr id="27" name="38 Elipse"/>
            <p:cNvSpPr/>
            <p:nvPr/>
          </p:nvSpPr>
          <p:spPr>
            <a:xfrm>
              <a:off x="7442295" y="2547653"/>
              <a:ext cx="135019" cy="13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8" name="46 Conector recto"/>
            <p:cNvCxnSpPr/>
            <p:nvPr/>
          </p:nvCxnSpPr>
          <p:spPr>
            <a:xfrm flipV="1">
              <a:off x="7502499" y="2684995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52 Elipse"/>
            <p:cNvSpPr/>
            <p:nvPr/>
          </p:nvSpPr>
          <p:spPr>
            <a:xfrm>
              <a:off x="7407060" y="3413382"/>
              <a:ext cx="205487" cy="20547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0" name="10 Grupo"/>
          <p:cNvGrpSpPr/>
          <p:nvPr/>
        </p:nvGrpSpPr>
        <p:grpSpPr>
          <a:xfrm>
            <a:off x="10232723" y="2908022"/>
            <a:ext cx="216000" cy="1094345"/>
            <a:chOff x="8817935" y="1651235"/>
            <a:chExt cx="205487" cy="1041022"/>
          </a:xfrm>
        </p:grpSpPr>
        <p:sp>
          <p:nvSpPr>
            <p:cNvPr id="31" name="39 Elipse"/>
            <p:cNvSpPr/>
            <p:nvPr/>
          </p:nvSpPr>
          <p:spPr>
            <a:xfrm>
              <a:off x="8857700" y="2557257"/>
              <a:ext cx="135019" cy="135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32" name="47 Conector recto"/>
            <p:cNvCxnSpPr/>
            <p:nvPr/>
          </p:nvCxnSpPr>
          <p:spPr>
            <a:xfrm flipV="1">
              <a:off x="8913179" y="1841275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53 Elipse"/>
            <p:cNvSpPr/>
            <p:nvPr/>
          </p:nvSpPr>
          <p:spPr>
            <a:xfrm>
              <a:off x="8817935" y="1651235"/>
              <a:ext cx="205487" cy="20547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4" name="TextBox 81"/>
          <p:cNvSpPr txBox="1"/>
          <p:nvPr/>
        </p:nvSpPr>
        <p:spPr>
          <a:xfrm>
            <a:off x="633665" y="4133065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1982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65635" y="4129257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3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1990</a:t>
            </a:r>
          </a:p>
        </p:txBody>
      </p:sp>
      <p:sp>
        <p:nvSpPr>
          <p:cNvPr id="36" name="TextBox 83"/>
          <p:cNvSpPr txBox="1"/>
          <p:nvPr/>
        </p:nvSpPr>
        <p:spPr>
          <a:xfrm>
            <a:off x="6697972" y="4139153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5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2000</a:t>
            </a:r>
          </a:p>
        </p:txBody>
      </p:sp>
      <p:sp>
        <p:nvSpPr>
          <p:cNvPr id="37" name="TextBox 84"/>
          <p:cNvSpPr txBox="1"/>
          <p:nvPr/>
        </p:nvSpPr>
        <p:spPr>
          <a:xfrm>
            <a:off x="9640391" y="4129870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2016</a:t>
            </a:r>
          </a:p>
        </p:txBody>
      </p:sp>
      <p:grpSp>
        <p:nvGrpSpPr>
          <p:cNvPr id="38" name="Group 90"/>
          <p:cNvGrpSpPr/>
          <p:nvPr/>
        </p:nvGrpSpPr>
        <p:grpSpPr>
          <a:xfrm>
            <a:off x="2272746" y="3326958"/>
            <a:ext cx="7199944" cy="529624"/>
            <a:chOff x="1075145" y="3055565"/>
            <a:chExt cx="7199944" cy="529624"/>
          </a:xfrm>
        </p:grpSpPr>
        <p:sp>
          <p:nvSpPr>
            <p:cNvPr id="39" name="TextBox 85"/>
            <p:cNvSpPr txBox="1"/>
            <p:nvPr/>
          </p:nvSpPr>
          <p:spPr>
            <a:xfrm>
              <a:off x="1075145" y="305570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1986</a:t>
              </a:r>
            </a:p>
          </p:txBody>
        </p:sp>
        <p:sp>
          <p:nvSpPr>
            <p:cNvPr id="40" name="TextBox 86"/>
            <p:cNvSpPr txBox="1"/>
            <p:nvPr/>
          </p:nvSpPr>
          <p:spPr>
            <a:xfrm>
              <a:off x="4041831" y="3061969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1995</a:t>
              </a:r>
            </a:p>
          </p:txBody>
        </p:sp>
        <p:sp>
          <p:nvSpPr>
            <p:cNvPr id="41" name="TextBox 87"/>
            <p:cNvSpPr txBox="1"/>
            <p:nvPr/>
          </p:nvSpPr>
          <p:spPr>
            <a:xfrm>
              <a:off x="7135033" y="3055565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2007</a:t>
              </a:r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1159813" y="2936308"/>
            <a:ext cx="216000" cy="1115571"/>
            <a:chOff x="1479121" y="2843080"/>
            <a:chExt cx="216000" cy="1115571"/>
          </a:xfrm>
        </p:grpSpPr>
        <p:grpSp>
          <p:nvGrpSpPr>
            <p:cNvPr id="43" name="2 Grupo"/>
            <p:cNvGrpSpPr/>
            <p:nvPr/>
          </p:nvGrpSpPr>
          <p:grpSpPr>
            <a:xfrm>
              <a:off x="1516797" y="3067102"/>
              <a:ext cx="141926" cy="891549"/>
              <a:chOff x="222462" y="1857792"/>
              <a:chExt cx="135019" cy="848107"/>
            </a:xfrm>
          </p:grpSpPr>
          <p:sp>
            <p:nvSpPr>
              <p:cNvPr id="45" name="25 Elipse"/>
              <p:cNvSpPr/>
              <p:nvPr/>
            </p:nvSpPr>
            <p:spPr>
              <a:xfrm>
                <a:off x="222462" y="2570899"/>
                <a:ext cx="135019" cy="135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/>
                <a:endParaRPr lang="es-MX" sz="1050">
                  <a:solidFill>
                    <a:schemeClr val="tx1"/>
                  </a:solidFill>
                  <a:latin typeface="Helvetica" panose="020B0604020202020204" pitchFamily="3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6" name="40 Conector recto"/>
              <p:cNvCxnSpPr/>
              <p:nvPr/>
            </p:nvCxnSpPr>
            <p:spPr>
              <a:xfrm flipV="1">
                <a:off x="289364" y="1857792"/>
                <a:ext cx="5547" cy="71310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48 Elipse"/>
            <p:cNvSpPr/>
            <p:nvPr/>
          </p:nvSpPr>
          <p:spPr>
            <a:xfrm>
              <a:off x="1479121" y="2843080"/>
              <a:ext cx="216000" cy="21600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7" name="Group 67"/>
          <p:cNvGrpSpPr/>
          <p:nvPr/>
        </p:nvGrpSpPr>
        <p:grpSpPr>
          <a:xfrm>
            <a:off x="2301229" y="5163769"/>
            <a:ext cx="1912280" cy="1212405"/>
            <a:chOff x="1022604" y="4137827"/>
            <a:chExt cx="1912280" cy="1212405"/>
          </a:xfrm>
        </p:grpSpPr>
        <p:sp>
          <p:nvSpPr>
            <p:cNvPr id="48" name="Rectangle 77"/>
            <p:cNvSpPr/>
            <p:nvPr/>
          </p:nvSpPr>
          <p:spPr>
            <a:xfrm>
              <a:off x="1022606" y="4394586"/>
              <a:ext cx="1912278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Sit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esrti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etiam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nec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hac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eros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49" name="Rectangle 78"/>
            <p:cNvSpPr/>
            <p:nvPr/>
          </p:nvSpPr>
          <p:spPr>
            <a:xfrm>
              <a:off x="1022604" y="4137827"/>
              <a:ext cx="8675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TÍTULO </a:t>
              </a:r>
            </a:p>
          </p:txBody>
        </p:sp>
      </p:grpSp>
      <p:grpSp>
        <p:nvGrpSpPr>
          <p:cNvPr id="50" name="Group 67"/>
          <p:cNvGrpSpPr/>
          <p:nvPr/>
        </p:nvGrpSpPr>
        <p:grpSpPr>
          <a:xfrm>
            <a:off x="3864412" y="1552761"/>
            <a:ext cx="1912280" cy="1212405"/>
            <a:chOff x="1022604" y="4137827"/>
            <a:chExt cx="1912280" cy="1212405"/>
          </a:xfrm>
        </p:grpSpPr>
        <p:sp>
          <p:nvSpPr>
            <p:cNvPr id="51" name="Rectangle 77"/>
            <p:cNvSpPr/>
            <p:nvPr/>
          </p:nvSpPr>
          <p:spPr>
            <a:xfrm>
              <a:off x="1022606" y="4394586"/>
              <a:ext cx="1912278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esrti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etiam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nec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hac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eros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52" name="Rectangle 78"/>
            <p:cNvSpPr/>
            <p:nvPr/>
          </p:nvSpPr>
          <p:spPr>
            <a:xfrm>
              <a:off x="1022604" y="4137827"/>
              <a:ext cx="8675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TÍTULO </a:t>
              </a:r>
            </a:p>
          </p:txBody>
        </p:sp>
      </p:grpSp>
      <p:grpSp>
        <p:nvGrpSpPr>
          <p:cNvPr id="53" name="Group 67"/>
          <p:cNvGrpSpPr/>
          <p:nvPr/>
        </p:nvGrpSpPr>
        <p:grpSpPr>
          <a:xfrm>
            <a:off x="5239432" y="5149255"/>
            <a:ext cx="1912280" cy="1212405"/>
            <a:chOff x="1022604" y="4137827"/>
            <a:chExt cx="1912280" cy="1212405"/>
          </a:xfrm>
        </p:grpSpPr>
        <p:sp>
          <p:nvSpPr>
            <p:cNvPr id="54" name="Rectangle 77"/>
            <p:cNvSpPr/>
            <p:nvPr/>
          </p:nvSpPr>
          <p:spPr>
            <a:xfrm>
              <a:off x="1022606" y="4394586"/>
              <a:ext cx="1912278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Sit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esrti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etiam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nec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hac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eros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55" name="Rectangle 78"/>
            <p:cNvSpPr/>
            <p:nvPr/>
          </p:nvSpPr>
          <p:spPr>
            <a:xfrm>
              <a:off x="1022604" y="4137827"/>
              <a:ext cx="8098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  <p:grpSp>
        <p:nvGrpSpPr>
          <p:cNvPr id="56" name="Group 67"/>
          <p:cNvGrpSpPr/>
          <p:nvPr/>
        </p:nvGrpSpPr>
        <p:grpSpPr>
          <a:xfrm>
            <a:off x="8348239" y="5133977"/>
            <a:ext cx="1912280" cy="1212405"/>
            <a:chOff x="1022604" y="4137827"/>
            <a:chExt cx="1912280" cy="1212405"/>
          </a:xfrm>
        </p:grpSpPr>
        <p:sp>
          <p:nvSpPr>
            <p:cNvPr id="57" name="Rectangle 77"/>
            <p:cNvSpPr/>
            <p:nvPr/>
          </p:nvSpPr>
          <p:spPr>
            <a:xfrm>
              <a:off x="1022606" y="4394586"/>
              <a:ext cx="1912278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 Sit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esrti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etiam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nec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hac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eros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58" name="Rectangle 78"/>
            <p:cNvSpPr/>
            <p:nvPr/>
          </p:nvSpPr>
          <p:spPr>
            <a:xfrm>
              <a:off x="1022604" y="4137827"/>
              <a:ext cx="8098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  <p:grpSp>
        <p:nvGrpSpPr>
          <p:cNvPr id="59" name="Group 67"/>
          <p:cNvGrpSpPr/>
          <p:nvPr/>
        </p:nvGrpSpPr>
        <p:grpSpPr>
          <a:xfrm>
            <a:off x="6826212" y="1560925"/>
            <a:ext cx="1912280" cy="1212405"/>
            <a:chOff x="1022604" y="4137827"/>
            <a:chExt cx="1912280" cy="1212405"/>
          </a:xfrm>
        </p:grpSpPr>
        <p:sp>
          <p:nvSpPr>
            <p:cNvPr id="60" name="Rectangle 77"/>
            <p:cNvSpPr/>
            <p:nvPr/>
          </p:nvSpPr>
          <p:spPr>
            <a:xfrm>
              <a:off x="1022606" y="4394586"/>
              <a:ext cx="1912278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esrti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etiam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nec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hac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eros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61" name="Rectangle 78"/>
            <p:cNvSpPr/>
            <p:nvPr/>
          </p:nvSpPr>
          <p:spPr>
            <a:xfrm>
              <a:off x="1022604" y="4137827"/>
              <a:ext cx="8098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5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  <p:grpSp>
        <p:nvGrpSpPr>
          <p:cNvPr id="62" name="Group 67"/>
          <p:cNvGrpSpPr/>
          <p:nvPr/>
        </p:nvGrpSpPr>
        <p:grpSpPr>
          <a:xfrm>
            <a:off x="9788012" y="1584037"/>
            <a:ext cx="1912280" cy="1212405"/>
            <a:chOff x="1022604" y="4137827"/>
            <a:chExt cx="1912280" cy="1212405"/>
          </a:xfrm>
        </p:grpSpPr>
        <p:sp>
          <p:nvSpPr>
            <p:cNvPr id="63" name="Rectangle 77"/>
            <p:cNvSpPr/>
            <p:nvPr/>
          </p:nvSpPr>
          <p:spPr>
            <a:xfrm>
              <a:off x="1022606" y="4394586"/>
              <a:ext cx="1912278" cy="9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cras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nam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in.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Rutrum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integer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ullamcorper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in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dictumst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bibendum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 Sit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esrti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etiam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nec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hac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eros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64" name="Rectangle 78"/>
            <p:cNvSpPr/>
            <p:nvPr/>
          </p:nvSpPr>
          <p:spPr>
            <a:xfrm>
              <a:off x="1022604" y="4137827"/>
              <a:ext cx="8098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TÍTULO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037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343</Words>
  <Application>Microsoft Office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Arial Black</vt:lpstr>
      <vt:lpstr>Arial</vt:lpstr>
      <vt:lpstr>Century Gothic</vt:lpstr>
      <vt:lpstr>Helvetica</vt:lpstr>
      <vt:lpstr>Calibri Light</vt:lpstr>
      <vt:lpstr>Calibri</vt:lpstr>
      <vt:lpstr>Tema do Office</vt:lpstr>
      <vt:lpstr>Apresentação do PowerPoint</vt:lpstr>
      <vt:lpstr>Apresentação do PowerPoint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Carvalho</dc:creator>
  <cp:lastModifiedBy>Elisangela Carvalho</cp:lastModifiedBy>
  <cp:revision>15</cp:revision>
  <dcterms:created xsi:type="dcterms:W3CDTF">2017-10-23T21:32:00Z</dcterms:created>
  <dcterms:modified xsi:type="dcterms:W3CDTF">2020-01-07T19:24:02Z</dcterms:modified>
</cp:coreProperties>
</file>