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97" userDrawn="1">
          <p15:clr>
            <a:srgbClr val="A4A3A4"/>
          </p15:clr>
        </p15:guide>
        <p15:guide id="4" pos="2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67A"/>
    <a:srgbClr val="EEB868"/>
    <a:srgbClr val="456990"/>
    <a:srgbClr val="49BEAA"/>
    <a:srgbClr val="49D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672" y="498"/>
      </p:cViewPr>
      <p:guideLst>
        <p:guide orient="horz" pos="2137"/>
        <p:guide pos="3840"/>
        <p:guide orient="horz" pos="3997"/>
        <p:guide pos="20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B3F4B-20DC-6DFC-5094-477901B4C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C38A41-AAAF-D3D6-87CF-97BB1DA2E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C0D04D-BD71-117B-9F07-F983BD69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04D9B1-FEF4-7820-9589-2AE45167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8F6F4E-1E64-4854-46F6-F4552E99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9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DCD35-E05D-2481-4F03-02FEBC59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7133CE-B0DE-A7A9-CA2A-D623B60CE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5E2E95-0111-A0CE-2385-FAC73D26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A85E49-B5ED-EFC9-AEBA-A574639A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33D450-4C67-7983-CBBA-8D32A84B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8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73DA70-B93A-E25F-AB5C-2CABE9273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4D57EB-67E2-2DE8-1F2F-AB4B6B448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3471E8-BF6E-D3C3-F921-55423AFE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91B449-F4E8-BE69-6125-1EEA9536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B8DF8-5BA1-881B-67F0-E1CB4132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8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9D883-C654-5A94-867F-1A1AC51A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5D3F66-ACBB-7215-3EEA-7F2DEAE85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EB3414-E47F-99F3-570C-D1C21C46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D53FFC-F6B7-30E0-FFC9-4653653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3DBEEA-FA79-62F1-E287-F2AE0979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7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07B72-132D-2C8A-980D-37C4AA15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BFBBDD-49D4-ADAA-6375-A707FD55F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908B7E-531F-B54E-FF53-C587E9B2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E93657-A99F-B410-271E-67DFECE4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5E8B68-BF0E-6A6B-CE7B-8669CA7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58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71AD6-EBC2-07D5-AE25-1542BEDE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707DDF-AA41-E0EB-6226-117A80A8F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C157CA-A11F-B926-C40F-E73B76CFB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798AD1-2B60-0F80-98ED-D508E51F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68DFFC-B95A-BBF6-CEC7-F3243A3E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25845A-8C43-0FE1-B020-ED5623DB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A8FA1-EF83-C182-6B85-2BA5E346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624FA0-FBCD-E0BC-167F-0E967290A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165AD6-77A1-B2DC-F19F-9854994B1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9D1E94E-35FE-D4EA-AC05-2CFB53428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5B31B7-AB6C-DBBB-CB2D-D7AE70A34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B2ED42-C695-9278-4FED-5C3CF4B2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CDC700-D093-6835-C607-C6BADA09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2FA0D3-FAEE-7DEE-CE92-4C997B65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81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A6420-D0F0-9126-ED05-F7CE7958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81F3DE-1480-C3CB-5E57-F74A01EC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04417C-94F7-5132-256B-818DDA90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78AA0B-3BB1-E8F3-5B5A-BFB155E2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78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847BD66-45C6-AA97-279A-FFEE1A8F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2F5D352-D9CA-0179-888B-28CEB32C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746EFF-2891-ED12-178D-FEB65928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42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BC910-34FC-E509-DE5C-97A6A2D1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0E53BE-30DB-BEB3-9ACD-81FC60A5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527FF0-C061-5E99-8A2E-436C9EB74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B95BFC-3EE5-88F1-D7D2-4FD7539C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21FA92-A42A-03EF-CBB8-ACCF5315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B63B3A-69EE-6708-61C2-98264E9D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10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F378A-2F3B-9208-2F43-D133B360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097F69-7A0E-89D6-8013-99944CCA3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3CA4E0-1D8D-0C0D-4521-EE936EFD9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B7B231-1AA0-CFF1-1F52-1C6CCC1A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04E875-B9D9-8118-D852-24CFD1D4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C3C823-5E1F-BF46-72F4-ECA9087D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48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B0082E7-B66C-EC2D-0EDA-B5DFCD50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DE6F84-ED01-5D10-BE00-DE6CCCDDD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0F88E8-BBB8-3249-A67B-3C7319DBC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7DA7-3890-4B4C-A2C2-C81B8FE7CB2D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312BD8-3C5F-8E8B-C9D9-7F29069F2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E5B0E-785E-0B75-8474-096AFE5DE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BC36-4D99-4C0A-A1BC-FB7427BF7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87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848BE36A-CBA9-736E-3657-3C630A301D3E}"/>
              </a:ext>
            </a:extLst>
          </p:cNvPr>
          <p:cNvSpPr/>
          <p:nvPr/>
        </p:nvSpPr>
        <p:spPr>
          <a:xfrm>
            <a:off x="7764492" y="2598967"/>
            <a:ext cx="914400" cy="914400"/>
          </a:xfrm>
          <a:prstGeom prst="ellipse">
            <a:avLst/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orma Livre: Forma 22">
            <a:extLst>
              <a:ext uri="{FF2B5EF4-FFF2-40B4-BE49-F238E27FC236}">
                <a16:creationId xmlns:a16="http://schemas.microsoft.com/office/drawing/2014/main" id="{A95E7E3F-D49C-B210-64C6-C9E2874E2DB8}"/>
              </a:ext>
            </a:extLst>
          </p:cNvPr>
          <p:cNvSpPr/>
          <p:nvPr/>
        </p:nvSpPr>
        <p:spPr>
          <a:xfrm>
            <a:off x="0" y="1426656"/>
            <a:ext cx="6565231" cy="5431344"/>
          </a:xfrm>
          <a:custGeom>
            <a:avLst/>
            <a:gdLst>
              <a:gd name="connsiteX0" fmla="*/ 0 w 6565231"/>
              <a:gd name="connsiteY0" fmla="*/ 0 h 5281864"/>
              <a:gd name="connsiteX1" fmla="*/ 5025977 w 6565231"/>
              <a:gd name="connsiteY1" fmla="*/ 0 h 5281864"/>
              <a:gd name="connsiteX2" fmla="*/ 6565231 w 6565231"/>
              <a:gd name="connsiteY2" fmla="*/ 1539254 h 5281864"/>
              <a:gd name="connsiteX3" fmla="*/ 6565231 w 6565231"/>
              <a:gd name="connsiteY3" fmla="*/ 5281864 h 5281864"/>
              <a:gd name="connsiteX4" fmla="*/ 0 w 6565231"/>
              <a:gd name="connsiteY4" fmla="*/ 5281864 h 528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5231" h="5281864">
                <a:moveTo>
                  <a:pt x="0" y="0"/>
                </a:moveTo>
                <a:lnTo>
                  <a:pt x="5025977" y="0"/>
                </a:lnTo>
                <a:cubicBezTo>
                  <a:pt x="5876084" y="0"/>
                  <a:pt x="6565231" y="689147"/>
                  <a:pt x="6565231" y="1539254"/>
                </a:cubicBezTo>
                <a:lnTo>
                  <a:pt x="6565231" y="5281864"/>
                </a:lnTo>
                <a:lnTo>
                  <a:pt x="0" y="5281864"/>
                </a:lnTo>
                <a:close/>
              </a:path>
            </a:pathLst>
          </a:cu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id="{45731905-CA0A-2639-C866-A56FDC602EF8}"/>
              </a:ext>
            </a:extLst>
          </p:cNvPr>
          <p:cNvSpPr/>
          <p:nvPr/>
        </p:nvSpPr>
        <p:spPr>
          <a:xfrm>
            <a:off x="7552543" y="652772"/>
            <a:ext cx="4724399" cy="1400962"/>
          </a:xfrm>
          <a:custGeom>
            <a:avLst/>
            <a:gdLst>
              <a:gd name="connsiteX0" fmla="*/ 700481 w 4724399"/>
              <a:gd name="connsiteY0" fmla="*/ 0 h 1400962"/>
              <a:gd name="connsiteX1" fmla="*/ 4724399 w 4724399"/>
              <a:gd name="connsiteY1" fmla="*/ 0 h 1400962"/>
              <a:gd name="connsiteX2" fmla="*/ 4724399 w 4724399"/>
              <a:gd name="connsiteY2" fmla="*/ 1400962 h 1400962"/>
              <a:gd name="connsiteX3" fmla="*/ 700481 w 4724399"/>
              <a:gd name="connsiteY3" fmla="*/ 1400962 h 1400962"/>
              <a:gd name="connsiteX4" fmla="*/ 0 w 4724399"/>
              <a:gd name="connsiteY4" fmla="*/ 700481 h 1400962"/>
              <a:gd name="connsiteX5" fmla="*/ 700481 w 4724399"/>
              <a:gd name="connsiteY5" fmla="*/ 0 h 1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4399" h="1400962">
                <a:moveTo>
                  <a:pt x="700481" y="0"/>
                </a:moveTo>
                <a:lnTo>
                  <a:pt x="4724399" y="0"/>
                </a:lnTo>
                <a:lnTo>
                  <a:pt x="4724399" y="1400962"/>
                </a:lnTo>
                <a:lnTo>
                  <a:pt x="700481" y="1400962"/>
                </a:lnTo>
                <a:cubicBezTo>
                  <a:pt x="313616" y="1400962"/>
                  <a:pt x="0" y="1087346"/>
                  <a:pt x="0" y="700481"/>
                </a:cubicBezTo>
                <a:cubicBezTo>
                  <a:pt x="0" y="313616"/>
                  <a:pt x="313616" y="0"/>
                  <a:pt x="700481" y="0"/>
                </a:cubicBezTo>
                <a:close/>
              </a:path>
            </a:pathLst>
          </a:custGeom>
          <a:noFill/>
          <a:ln w="38100">
            <a:solidFill>
              <a:srgbClr val="456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2BA0C0-058D-49AC-C9DC-6925E0E582D3}"/>
              </a:ext>
            </a:extLst>
          </p:cNvPr>
          <p:cNvSpPr txBox="1"/>
          <p:nvPr/>
        </p:nvSpPr>
        <p:spPr>
          <a:xfrm>
            <a:off x="2691917" y="1854985"/>
            <a:ext cx="5897768" cy="144655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8800" dirty="0">
                <a:ln w="19050">
                  <a:noFill/>
                </a:ln>
                <a:solidFill>
                  <a:srgbClr val="45699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PROJETOS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2236502-A047-8652-117C-C5FB05841818}"/>
              </a:ext>
            </a:extLst>
          </p:cNvPr>
          <p:cNvSpPr txBox="1"/>
          <p:nvPr/>
        </p:nvSpPr>
        <p:spPr>
          <a:xfrm>
            <a:off x="286519" y="1435987"/>
            <a:ext cx="4860626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4800" dirty="0">
                <a:ln w="19050">
                  <a:solidFill>
                    <a:schemeClr val="bg1"/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CRONOGRAMAS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598DF1F7-CAEA-3F96-B4AA-E2189BD8C122}"/>
              </a:ext>
            </a:extLst>
          </p:cNvPr>
          <p:cNvSpPr/>
          <p:nvPr/>
        </p:nvSpPr>
        <p:spPr>
          <a:xfrm>
            <a:off x="8161421" y="461212"/>
            <a:ext cx="2751220" cy="62163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45699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TEMPLATES</a:t>
            </a:r>
            <a:r>
              <a:rPr lang="pt-BR" dirty="0">
                <a:latin typeface="Roboto Black" panose="02000000000000000000" pitchFamily="2" charset="0"/>
                <a:ea typeface="Roboto Black" panose="02000000000000000000" pitchFamily="2" charset="0"/>
              </a:rPr>
              <a:t>S</a:t>
            </a:r>
          </a:p>
        </p:txBody>
      </p: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28A819EA-9D42-AC2A-DBB5-64D40F53AC34}"/>
              </a:ext>
            </a:extLst>
          </p:cNvPr>
          <p:cNvSpPr/>
          <p:nvPr/>
        </p:nvSpPr>
        <p:spPr>
          <a:xfrm>
            <a:off x="1734787" y="0"/>
            <a:ext cx="4165130" cy="1356373"/>
          </a:xfrm>
          <a:custGeom>
            <a:avLst/>
            <a:gdLst>
              <a:gd name="connsiteX0" fmla="*/ 0 w 4165130"/>
              <a:gd name="connsiteY0" fmla="*/ 0 h 1356373"/>
              <a:gd name="connsiteX1" fmla="*/ 4165130 w 4165130"/>
              <a:gd name="connsiteY1" fmla="*/ 0 h 1356373"/>
              <a:gd name="connsiteX2" fmla="*/ 4086193 w 4165130"/>
              <a:gd name="connsiteY2" fmla="*/ 163864 h 1356373"/>
              <a:gd name="connsiteX3" fmla="*/ 2082565 w 4165130"/>
              <a:gd name="connsiteY3" fmla="*/ 1356373 h 1356373"/>
              <a:gd name="connsiteX4" fmla="*/ 78938 w 4165130"/>
              <a:gd name="connsiteY4" fmla="*/ 163864 h 135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5130" h="1356373">
                <a:moveTo>
                  <a:pt x="0" y="0"/>
                </a:moveTo>
                <a:lnTo>
                  <a:pt x="4165130" y="0"/>
                </a:lnTo>
                <a:lnTo>
                  <a:pt x="4086193" y="163864"/>
                </a:lnTo>
                <a:cubicBezTo>
                  <a:pt x="3700328" y="874176"/>
                  <a:pt x="2947759" y="1356373"/>
                  <a:pt x="2082565" y="1356373"/>
                </a:cubicBezTo>
                <a:cubicBezTo>
                  <a:pt x="1217372" y="1356373"/>
                  <a:pt x="464802" y="874176"/>
                  <a:pt x="78938" y="163864"/>
                </a:cubicBezTo>
                <a:close/>
              </a:path>
            </a:pathLst>
          </a:cu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7E3BA08-87AF-4B3E-197D-C53E4218B1E6}"/>
              </a:ext>
            </a:extLst>
          </p:cNvPr>
          <p:cNvSpPr txBox="1"/>
          <p:nvPr/>
        </p:nvSpPr>
        <p:spPr>
          <a:xfrm>
            <a:off x="7866974" y="4709891"/>
            <a:ext cx="424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Diagramas visuais para planejamento e organização de atividades, recursos e prazos de projetos.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DE091DAA-3147-DAD3-0121-66BDD405C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51" b="-9251"/>
          <a:stretch/>
        </p:blipFill>
        <p:spPr>
          <a:xfrm>
            <a:off x="2271075" y="3107269"/>
            <a:ext cx="5439310" cy="348491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76FF962-9762-083F-2B39-F6DD325882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3" t="22899" r="14244" b="21272"/>
          <a:stretch/>
        </p:blipFill>
        <p:spPr>
          <a:xfrm>
            <a:off x="703870" y="2452332"/>
            <a:ext cx="8765114" cy="5125454"/>
          </a:xfrm>
          <a:custGeom>
            <a:avLst/>
            <a:gdLst>
              <a:gd name="connsiteX0" fmla="*/ 1692733 w 8765114"/>
              <a:gd name="connsiteY0" fmla="*/ 715298 h 5125454"/>
              <a:gd name="connsiteX1" fmla="*/ 1609151 w 8765114"/>
              <a:gd name="connsiteY1" fmla="*/ 798880 h 5125454"/>
              <a:gd name="connsiteX2" fmla="*/ 1609151 w 8765114"/>
              <a:gd name="connsiteY2" fmla="*/ 4023845 h 5125454"/>
              <a:gd name="connsiteX3" fmla="*/ 1692733 w 8765114"/>
              <a:gd name="connsiteY3" fmla="*/ 4107427 h 5125454"/>
              <a:gd name="connsiteX4" fmla="*/ 6746498 w 8765114"/>
              <a:gd name="connsiteY4" fmla="*/ 4107427 h 5125454"/>
              <a:gd name="connsiteX5" fmla="*/ 6830080 w 8765114"/>
              <a:gd name="connsiteY5" fmla="*/ 4023845 h 5125454"/>
              <a:gd name="connsiteX6" fmla="*/ 6830080 w 8765114"/>
              <a:gd name="connsiteY6" fmla="*/ 798880 h 5125454"/>
              <a:gd name="connsiteX7" fmla="*/ 6746498 w 8765114"/>
              <a:gd name="connsiteY7" fmla="*/ 715298 h 5125454"/>
              <a:gd name="connsiteX8" fmla="*/ 0 w 8765114"/>
              <a:gd name="connsiteY8" fmla="*/ 0 h 5125454"/>
              <a:gd name="connsiteX9" fmla="*/ 8765114 w 8765114"/>
              <a:gd name="connsiteY9" fmla="*/ 0 h 5125454"/>
              <a:gd name="connsiteX10" fmla="*/ 8765114 w 8765114"/>
              <a:gd name="connsiteY10" fmla="*/ 5125454 h 5125454"/>
              <a:gd name="connsiteX11" fmla="*/ 0 w 8765114"/>
              <a:gd name="connsiteY11" fmla="*/ 5125454 h 512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65114" h="5125454">
                <a:moveTo>
                  <a:pt x="1692733" y="715298"/>
                </a:moveTo>
                <a:cubicBezTo>
                  <a:pt x="1646572" y="715298"/>
                  <a:pt x="1609151" y="752719"/>
                  <a:pt x="1609151" y="798880"/>
                </a:cubicBezTo>
                <a:lnTo>
                  <a:pt x="1609151" y="4023845"/>
                </a:lnTo>
                <a:cubicBezTo>
                  <a:pt x="1609151" y="4070006"/>
                  <a:pt x="1646572" y="4107427"/>
                  <a:pt x="1692733" y="4107427"/>
                </a:cubicBezTo>
                <a:lnTo>
                  <a:pt x="6746498" y="4107427"/>
                </a:lnTo>
                <a:cubicBezTo>
                  <a:pt x="6792659" y="4107427"/>
                  <a:pt x="6830080" y="4070006"/>
                  <a:pt x="6830080" y="4023845"/>
                </a:cubicBezTo>
                <a:lnTo>
                  <a:pt x="6830080" y="798880"/>
                </a:lnTo>
                <a:cubicBezTo>
                  <a:pt x="6830080" y="752719"/>
                  <a:pt x="6792659" y="715298"/>
                  <a:pt x="6746498" y="715298"/>
                </a:cubicBezTo>
                <a:close/>
                <a:moveTo>
                  <a:pt x="0" y="0"/>
                </a:moveTo>
                <a:lnTo>
                  <a:pt x="8765114" y="0"/>
                </a:lnTo>
                <a:lnTo>
                  <a:pt x="8765114" y="5125454"/>
                </a:lnTo>
                <a:lnTo>
                  <a:pt x="0" y="5125454"/>
                </a:lnTo>
                <a:close/>
              </a:path>
            </a:pathLst>
          </a:custGeom>
        </p:spPr>
      </p:pic>
      <p:pic>
        <p:nvPicPr>
          <p:cNvPr id="17" name="Imagem 16" hidden="1">
            <a:extLst>
              <a:ext uri="{FF2B5EF4-FFF2-40B4-BE49-F238E27FC236}">
                <a16:creationId xmlns:a16="http://schemas.microsoft.com/office/drawing/2014/main" id="{50D3AEC9-454A-8B53-9AEA-50D993A19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123" y="1222417"/>
            <a:ext cx="1096779" cy="8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3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CE95651-043E-09F3-58B6-37D97A87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647157"/>
              </p:ext>
            </p:extLst>
          </p:nvPr>
        </p:nvGraphicFramePr>
        <p:xfrm>
          <a:off x="2066308" y="1966245"/>
          <a:ext cx="9694716" cy="441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786">
                  <a:extLst>
                    <a:ext uri="{9D8B030D-6E8A-4147-A177-3AD203B41FA5}">
                      <a16:colId xmlns:a16="http://schemas.microsoft.com/office/drawing/2014/main" val="3699397864"/>
                    </a:ext>
                  </a:extLst>
                </a:gridCol>
                <a:gridCol w="1615786">
                  <a:extLst>
                    <a:ext uri="{9D8B030D-6E8A-4147-A177-3AD203B41FA5}">
                      <a16:colId xmlns:a16="http://schemas.microsoft.com/office/drawing/2014/main" val="1757368202"/>
                    </a:ext>
                  </a:extLst>
                </a:gridCol>
                <a:gridCol w="1615786">
                  <a:extLst>
                    <a:ext uri="{9D8B030D-6E8A-4147-A177-3AD203B41FA5}">
                      <a16:colId xmlns:a16="http://schemas.microsoft.com/office/drawing/2014/main" val="3093083384"/>
                    </a:ext>
                  </a:extLst>
                </a:gridCol>
                <a:gridCol w="1615786">
                  <a:extLst>
                    <a:ext uri="{9D8B030D-6E8A-4147-A177-3AD203B41FA5}">
                      <a16:colId xmlns:a16="http://schemas.microsoft.com/office/drawing/2014/main" val="4184428707"/>
                    </a:ext>
                  </a:extLst>
                </a:gridCol>
                <a:gridCol w="1615786">
                  <a:extLst>
                    <a:ext uri="{9D8B030D-6E8A-4147-A177-3AD203B41FA5}">
                      <a16:colId xmlns:a16="http://schemas.microsoft.com/office/drawing/2014/main" val="300929426"/>
                    </a:ext>
                  </a:extLst>
                </a:gridCol>
                <a:gridCol w="1615786">
                  <a:extLst>
                    <a:ext uri="{9D8B030D-6E8A-4147-A177-3AD203B41FA5}">
                      <a16:colId xmlns:a16="http://schemas.microsoft.com/office/drawing/2014/main" val="1097213331"/>
                    </a:ext>
                  </a:extLst>
                </a:gridCol>
              </a:tblGrid>
              <a:tr h="88295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694997"/>
                  </a:ext>
                </a:extLst>
              </a:tr>
              <a:tr h="88295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317814"/>
                  </a:ext>
                </a:extLst>
              </a:tr>
              <a:tr h="88295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00718"/>
                  </a:ext>
                </a:extLst>
              </a:tr>
              <a:tr h="88295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853398"/>
                  </a:ext>
                </a:extLst>
              </a:tr>
              <a:tr h="88295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22273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BB97418-9F3D-C8E4-9D89-18D613FEE055}"/>
              </a:ext>
            </a:extLst>
          </p:cNvPr>
          <p:cNvSpPr txBox="1"/>
          <p:nvPr/>
        </p:nvSpPr>
        <p:spPr>
          <a:xfrm>
            <a:off x="2480710" y="1596913"/>
            <a:ext cx="98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JAN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674058-6BE1-F6DA-AB52-F637892ACA1F}"/>
              </a:ext>
            </a:extLst>
          </p:cNvPr>
          <p:cNvSpPr txBox="1"/>
          <p:nvPr/>
        </p:nvSpPr>
        <p:spPr>
          <a:xfrm>
            <a:off x="4091345" y="1596913"/>
            <a:ext cx="918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FEV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F5AC331-AC64-021A-895B-6E35A54A1E76}"/>
              </a:ext>
            </a:extLst>
          </p:cNvPr>
          <p:cNvSpPr txBox="1"/>
          <p:nvPr/>
        </p:nvSpPr>
        <p:spPr>
          <a:xfrm>
            <a:off x="5639942" y="1596913"/>
            <a:ext cx="107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MAR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7A02FB3-5823-FB04-E4AF-A629C4E72E71}"/>
              </a:ext>
            </a:extLst>
          </p:cNvPr>
          <p:cNvSpPr txBox="1"/>
          <p:nvPr/>
        </p:nvSpPr>
        <p:spPr>
          <a:xfrm>
            <a:off x="7344876" y="1596913"/>
            <a:ext cx="9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ABR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B8ABD5-42C8-8BBD-DD85-6CD0CD62E59D}"/>
              </a:ext>
            </a:extLst>
          </p:cNvPr>
          <p:cNvSpPr txBox="1"/>
          <p:nvPr/>
        </p:nvSpPr>
        <p:spPr>
          <a:xfrm>
            <a:off x="8967920" y="1596913"/>
            <a:ext cx="94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MAI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4145E53-0152-4547-BC9C-698C609E6F33}"/>
              </a:ext>
            </a:extLst>
          </p:cNvPr>
          <p:cNvSpPr txBox="1"/>
          <p:nvPr/>
        </p:nvSpPr>
        <p:spPr>
          <a:xfrm>
            <a:off x="10546296" y="1596913"/>
            <a:ext cx="97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JUN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F9975B2-2F24-58B7-AE44-515FE5D4F8A7}"/>
              </a:ext>
            </a:extLst>
          </p:cNvPr>
          <p:cNvSpPr txBox="1"/>
          <p:nvPr/>
        </p:nvSpPr>
        <p:spPr>
          <a:xfrm>
            <a:off x="1971809" y="720256"/>
            <a:ext cx="1787669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5400" dirty="0">
                <a:ln w="12700">
                  <a:solidFill>
                    <a:schemeClr val="bg2">
                      <a:lumMod val="50000"/>
                    </a:schemeClr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2023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2E68A179-29D3-EABE-126D-B54DCC2CD516}"/>
              </a:ext>
            </a:extLst>
          </p:cNvPr>
          <p:cNvSpPr/>
          <p:nvPr/>
        </p:nvSpPr>
        <p:spPr>
          <a:xfrm>
            <a:off x="261257" y="2389435"/>
            <a:ext cx="1710552" cy="4334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F8EF0D0-7217-491F-04F0-61ED8434CBC4}"/>
              </a:ext>
            </a:extLst>
          </p:cNvPr>
          <p:cNvSpPr/>
          <p:nvPr/>
        </p:nvSpPr>
        <p:spPr>
          <a:xfrm>
            <a:off x="261257" y="3206853"/>
            <a:ext cx="1710552" cy="4334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28D553D5-E085-CF62-8B48-849DBCAAD58E}"/>
              </a:ext>
            </a:extLst>
          </p:cNvPr>
          <p:cNvSpPr/>
          <p:nvPr/>
        </p:nvSpPr>
        <p:spPr>
          <a:xfrm>
            <a:off x="261257" y="4024271"/>
            <a:ext cx="1710552" cy="4334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70BF6138-1733-1CE6-28CE-DB5998DD40C7}"/>
              </a:ext>
            </a:extLst>
          </p:cNvPr>
          <p:cNvSpPr/>
          <p:nvPr/>
        </p:nvSpPr>
        <p:spPr>
          <a:xfrm>
            <a:off x="261257" y="4841689"/>
            <a:ext cx="1710552" cy="4334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2220BB89-8829-8660-38F1-808A4FE8FE6D}"/>
              </a:ext>
            </a:extLst>
          </p:cNvPr>
          <p:cNvSpPr/>
          <p:nvPr/>
        </p:nvSpPr>
        <p:spPr>
          <a:xfrm>
            <a:off x="261257" y="5659107"/>
            <a:ext cx="1710552" cy="4334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A80E1B4E-8D54-BEAB-C0D9-0A3F94F4A5B1}"/>
              </a:ext>
            </a:extLst>
          </p:cNvPr>
          <p:cNvSpPr/>
          <p:nvPr/>
        </p:nvSpPr>
        <p:spPr>
          <a:xfrm>
            <a:off x="2480711" y="2381237"/>
            <a:ext cx="2141762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923BE3C8-6DD6-63C1-9524-97905325093D}"/>
              </a:ext>
            </a:extLst>
          </p:cNvPr>
          <p:cNvSpPr/>
          <p:nvPr/>
        </p:nvSpPr>
        <p:spPr>
          <a:xfrm>
            <a:off x="5355530" y="2381237"/>
            <a:ext cx="2141762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77D2C9BC-29C1-9259-31B1-D1FA5427726F}"/>
              </a:ext>
            </a:extLst>
          </p:cNvPr>
          <p:cNvSpPr/>
          <p:nvPr/>
        </p:nvSpPr>
        <p:spPr>
          <a:xfrm>
            <a:off x="7646227" y="2381237"/>
            <a:ext cx="4209296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24BE750-478D-10B5-78C7-2347791833AE}"/>
              </a:ext>
            </a:extLst>
          </p:cNvPr>
          <p:cNvCxnSpPr>
            <a:cxnSpLocks/>
          </p:cNvCxnSpPr>
          <p:nvPr/>
        </p:nvCxnSpPr>
        <p:spPr>
          <a:xfrm>
            <a:off x="6087590" y="3419626"/>
            <a:ext cx="5673434" cy="0"/>
          </a:xfrm>
          <a:prstGeom prst="line">
            <a:avLst/>
          </a:prstGeom>
          <a:ln w="66675">
            <a:solidFill>
              <a:srgbClr val="EF767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35D54076-EEF6-7717-53EC-7ADB0CD97B43}"/>
              </a:ext>
            </a:extLst>
          </p:cNvPr>
          <p:cNvSpPr/>
          <p:nvPr/>
        </p:nvSpPr>
        <p:spPr>
          <a:xfrm>
            <a:off x="2952327" y="3248527"/>
            <a:ext cx="3000182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E805ECD5-14F5-3ECD-5966-B5089A7222C1}"/>
              </a:ext>
            </a:extLst>
          </p:cNvPr>
          <p:cNvSpPr/>
          <p:nvPr/>
        </p:nvSpPr>
        <p:spPr>
          <a:xfrm>
            <a:off x="5010008" y="4115817"/>
            <a:ext cx="3000181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F6CE63AF-E30A-5F93-0F13-C9960E1F7639}"/>
              </a:ext>
            </a:extLst>
          </p:cNvPr>
          <p:cNvSpPr/>
          <p:nvPr/>
        </p:nvSpPr>
        <p:spPr>
          <a:xfrm>
            <a:off x="2810881" y="4095737"/>
            <a:ext cx="2141762" cy="342198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E83D1D0A-10D5-22C6-ACE4-1728C1769AB7}"/>
              </a:ext>
            </a:extLst>
          </p:cNvPr>
          <p:cNvSpPr/>
          <p:nvPr/>
        </p:nvSpPr>
        <p:spPr>
          <a:xfrm>
            <a:off x="8067554" y="4106128"/>
            <a:ext cx="2141762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2A630D1D-254D-E6ED-0A00-388C42EB0157}"/>
              </a:ext>
            </a:extLst>
          </p:cNvPr>
          <p:cNvCxnSpPr>
            <a:cxnSpLocks/>
          </p:cNvCxnSpPr>
          <p:nvPr/>
        </p:nvCxnSpPr>
        <p:spPr>
          <a:xfrm>
            <a:off x="2480710" y="5080503"/>
            <a:ext cx="2141763" cy="0"/>
          </a:xfrm>
          <a:prstGeom prst="line">
            <a:avLst/>
          </a:prstGeom>
          <a:ln w="66675">
            <a:solidFill>
              <a:srgbClr val="EF767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D9043C46-22F1-E9F0-BC4E-BE392BD87AA5}"/>
              </a:ext>
            </a:extLst>
          </p:cNvPr>
          <p:cNvSpPr/>
          <p:nvPr/>
        </p:nvSpPr>
        <p:spPr>
          <a:xfrm>
            <a:off x="4979104" y="4907977"/>
            <a:ext cx="6781919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052DBEDD-DE91-0861-9A4F-79EC7BF3F4E5}"/>
              </a:ext>
            </a:extLst>
          </p:cNvPr>
          <p:cNvSpPr/>
          <p:nvPr/>
        </p:nvSpPr>
        <p:spPr>
          <a:xfrm>
            <a:off x="3800893" y="5668964"/>
            <a:ext cx="2775070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49626AED-56A7-71F5-E785-3530505F1E2C}"/>
              </a:ext>
            </a:extLst>
          </p:cNvPr>
          <p:cNvSpPr/>
          <p:nvPr/>
        </p:nvSpPr>
        <p:spPr>
          <a:xfrm>
            <a:off x="6607136" y="5668964"/>
            <a:ext cx="2141762" cy="342198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C20E982D-CD07-717E-03C7-809B1C1C299E}"/>
              </a:ext>
            </a:extLst>
          </p:cNvPr>
          <p:cNvSpPr/>
          <p:nvPr/>
        </p:nvSpPr>
        <p:spPr>
          <a:xfrm>
            <a:off x="6371604" y="1080137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518A9570-5D7C-8E80-5435-42F1A732B421}"/>
              </a:ext>
            </a:extLst>
          </p:cNvPr>
          <p:cNvSpPr/>
          <p:nvPr/>
        </p:nvSpPr>
        <p:spPr>
          <a:xfrm>
            <a:off x="7724293" y="1080137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20042857-4414-C0B0-EEC6-CFC936DC44DA}"/>
              </a:ext>
            </a:extLst>
          </p:cNvPr>
          <p:cNvSpPr/>
          <p:nvPr/>
        </p:nvSpPr>
        <p:spPr>
          <a:xfrm>
            <a:off x="9076982" y="1080137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F96113B5-6FC2-70E4-28C2-C3A1AE945806}"/>
              </a:ext>
            </a:extLst>
          </p:cNvPr>
          <p:cNvSpPr/>
          <p:nvPr/>
        </p:nvSpPr>
        <p:spPr>
          <a:xfrm>
            <a:off x="10429671" y="1080137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73793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B79911-9886-019C-C2C9-6D42572B7ABF}"/>
              </a:ext>
            </a:extLst>
          </p:cNvPr>
          <p:cNvSpPr txBox="1"/>
          <p:nvPr/>
        </p:nvSpPr>
        <p:spPr>
          <a:xfrm>
            <a:off x="3625612" y="294058"/>
            <a:ext cx="49407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2800" dirty="0">
                <a:ln w="12700">
                  <a:noFill/>
                </a:ln>
                <a:solidFill>
                  <a:srgbClr val="45699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CRONOGRAMA DO PROJETO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8926337-EDB9-B1B3-A806-E895CEF7EF26}"/>
              </a:ext>
            </a:extLst>
          </p:cNvPr>
          <p:cNvSpPr txBox="1"/>
          <p:nvPr/>
        </p:nvSpPr>
        <p:spPr>
          <a:xfrm>
            <a:off x="1241946" y="788395"/>
            <a:ext cx="94442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Lorem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ipsum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dolor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sit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amet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consectetur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adipiscing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elit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Pellentesque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venenatis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BR" dirty="0" err="1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pellentesque</a:t>
            </a:r>
            <a:r>
              <a:rPr lang="pt-BR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02108CD-5831-F053-F246-E5DE82D99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661582"/>
              </p:ext>
            </p:extLst>
          </p:nvPr>
        </p:nvGraphicFramePr>
        <p:xfrm>
          <a:off x="573207" y="1488292"/>
          <a:ext cx="11119704" cy="468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564">
                  <a:extLst>
                    <a:ext uri="{9D8B030D-6E8A-4147-A177-3AD203B41FA5}">
                      <a16:colId xmlns:a16="http://schemas.microsoft.com/office/drawing/2014/main" val="2974239288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712049440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774707685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24726487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4010204278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1085795080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2895017568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2772663715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1784885465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935998900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1746203894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2764893805"/>
                    </a:ext>
                  </a:extLst>
                </a:gridCol>
                <a:gridCol w="638595">
                  <a:extLst>
                    <a:ext uri="{9D8B030D-6E8A-4147-A177-3AD203B41FA5}">
                      <a16:colId xmlns:a16="http://schemas.microsoft.com/office/drawing/2014/main" val="2547199326"/>
                    </a:ext>
                  </a:extLst>
                </a:gridCol>
              </a:tblGrid>
              <a:tr h="4680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456990"/>
                          </a:solidFill>
                          <a:latin typeface="Roboto Black" panose="02000000000000000000" pitchFamily="2" charset="0"/>
                          <a:ea typeface="Roboto Black" panose="02000000000000000000" pitchFamily="2" charset="0"/>
                        </a:rPr>
                        <a:t>ETAPAS DO PROJETO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  <a:latin typeface="Roboto Black" panose="02000000000000000000" pitchFamily="2" charset="0"/>
                          <a:ea typeface="Roboto Black" panose="02000000000000000000" pitchFamily="2" charset="0"/>
                        </a:rPr>
                        <a:t>1º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49BE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  <a:latin typeface="Roboto Black" panose="02000000000000000000" pitchFamily="2" charset="0"/>
                          <a:ea typeface="Roboto Black" panose="02000000000000000000" pitchFamily="2" charset="0"/>
                        </a:rPr>
                        <a:t>2º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49DC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  <a:latin typeface="Roboto Black" panose="02000000000000000000" pitchFamily="2" charset="0"/>
                          <a:ea typeface="Roboto Black" panose="02000000000000000000" pitchFamily="2" charset="0"/>
                        </a:rPr>
                        <a:t>3º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4569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  <a:latin typeface="Roboto Black" panose="02000000000000000000" pitchFamily="2" charset="0"/>
                          <a:ea typeface="Roboto Black" panose="02000000000000000000" pitchFamily="2" charset="0"/>
                        </a:rPr>
                        <a:t>4º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467669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061102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069091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47224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7560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281809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713848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806238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165722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Texto descrição etapa</a:t>
                      </a:r>
                    </a:p>
                  </a:txBody>
                  <a:tcPr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8064"/>
                  </a:ext>
                </a:extLst>
              </a:tr>
            </a:tbl>
          </a:graphicData>
        </a:graphic>
      </p:graphicFrame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C70ED7B1-5242-9AE1-1B3A-88273B7509A1}"/>
              </a:ext>
            </a:extLst>
          </p:cNvPr>
          <p:cNvSpPr/>
          <p:nvPr/>
        </p:nvSpPr>
        <p:spPr>
          <a:xfrm>
            <a:off x="4241272" y="2031787"/>
            <a:ext cx="1245128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EF98199D-2C64-3F46-9D8E-7B3B048DDFB1}"/>
              </a:ext>
            </a:extLst>
          </p:cNvPr>
          <p:cNvSpPr/>
          <p:nvPr/>
        </p:nvSpPr>
        <p:spPr>
          <a:xfrm>
            <a:off x="8083583" y="2024387"/>
            <a:ext cx="3535209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7E69900-53A6-1ECA-24F9-605405C824A1}"/>
              </a:ext>
            </a:extLst>
          </p:cNvPr>
          <p:cNvCxnSpPr>
            <a:cxnSpLocks/>
          </p:cNvCxnSpPr>
          <p:nvPr/>
        </p:nvCxnSpPr>
        <p:spPr>
          <a:xfrm>
            <a:off x="4241272" y="3623890"/>
            <a:ext cx="4479647" cy="0"/>
          </a:xfrm>
          <a:prstGeom prst="line">
            <a:avLst/>
          </a:prstGeom>
          <a:ln w="66675">
            <a:solidFill>
              <a:srgbClr val="EF767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E4425A53-8EE1-33D3-2E45-25F21BF690F5}"/>
              </a:ext>
            </a:extLst>
          </p:cNvPr>
          <p:cNvSpPr/>
          <p:nvPr/>
        </p:nvSpPr>
        <p:spPr>
          <a:xfrm>
            <a:off x="6096000" y="2530029"/>
            <a:ext cx="1055427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6C2C3A93-5CC1-35C8-B1BB-B447D8CE6E6F}"/>
              </a:ext>
            </a:extLst>
          </p:cNvPr>
          <p:cNvSpPr/>
          <p:nvPr/>
        </p:nvSpPr>
        <p:spPr>
          <a:xfrm>
            <a:off x="7849480" y="2514623"/>
            <a:ext cx="1055427" cy="342198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6603366-7F9F-52B8-8C7E-7341719144BD}"/>
              </a:ext>
            </a:extLst>
          </p:cNvPr>
          <p:cNvSpPr/>
          <p:nvPr/>
        </p:nvSpPr>
        <p:spPr>
          <a:xfrm>
            <a:off x="4179600" y="3913964"/>
            <a:ext cx="3535209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C86AD604-C6C1-B06D-6CC9-2396A950AE61}"/>
              </a:ext>
            </a:extLst>
          </p:cNvPr>
          <p:cNvSpPr/>
          <p:nvPr/>
        </p:nvSpPr>
        <p:spPr>
          <a:xfrm>
            <a:off x="10548451" y="3913964"/>
            <a:ext cx="1055427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49B595A9-9AD0-9F89-4F6A-159EC3B6D307}"/>
              </a:ext>
            </a:extLst>
          </p:cNvPr>
          <p:cNvSpPr/>
          <p:nvPr/>
        </p:nvSpPr>
        <p:spPr>
          <a:xfrm>
            <a:off x="5418587" y="2986512"/>
            <a:ext cx="1055427" cy="342198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DA64EE05-3E7B-09C7-1FD6-0A853ED897B2}"/>
              </a:ext>
            </a:extLst>
          </p:cNvPr>
          <p:cNvSpPr/>
          <p:nvPr/>
        </p:nvSpPr>
        <p:spPr>
          <a:xfrm>
            <a:off x="5554639" y="4817121"/>
            <a:ext cx="2160170" cy="342198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4B418EC7-6223-1CEE-B482-FDC9DD75AB5D}"/>
              </a:ext>
            </a:extLst>
          </p:cNvPr>
          <p:cNvSpPr/>
          <p:nvPr/>
        </p:nvSpPr>
        <p:spPr>
          <a:xfrm>
            <a:off x="7883857" y="4763075"/>
            <a:ext cx="1245128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8B36179-C13E-D6BA-BC3D-94244F930018}"/>
              </a:ext>
            </a:extLst>
          </p:cNvPr>
          <p:cNvSpPr/>
          <p:nvPr/>
        </p:nvSpPr>
        <p:spPr>
          <a:xfrm>
            <a:off x="4173459" y="5293209"/>
            <a:ext cx="1245128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09A32C29-5A2D-D755-DF18-7E05F2458B5E}"/>
              </a:ext>
            </a:extLst>
          </p:cNvPr>
          <p:cNvCxnSpPr>
            <a:cxnSpLocks/>
          </p:cNvCxnSpPr>
          <p:nvPr/>
        </p:nvCxnSpPr>
        <p:spPr>
          <a:xfrm>
            <a:off x="6454484" y="5464308"/>
            <a:ext cx="4479647" cy="0"/>
          </a:xfrm>
          <a:prstGeom prst="line">
            <a:avLst/>
          </a:prstGeom>
          <a:ln w="66675">
            <a:solidFill>
              <a:srgbClr val="EF767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56409030-1387-D792-70A0-8195DC5C623E}"/>
              </a:ext>
            </a:extLst>
          </p:cNvPr>
          <p:cNvSpPr/>
          <p:nvPr/>
        </p:nvSpPr>
        <p:spPr>
          <a:xfrm>
            <a:off x="6303492" y="6333816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>
                    <a:lumMod val="9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E76A3AB7-5F1B-15C0-F735-44AFAB9B9C6D}"/>
              </a:ext>
            </a:extLst>
          </p:cNvPr>
          <p:cNvSpPr/>
          <p:nvPr/>
        </p:nvSpPr>
        <p:spPr>
          <a:xfrm>
            <a:off x="7656181" y="6333816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F4E23327-122E-3401-F49A-8C39F7BB10E9}"/>
              </a:ext>
            </a:extLst>
          </p:cNvPr>
          <p:cNvSpPr/>
          <p:nvPr/>
        </p:nvSpPr>
        <p:spPr>
          <a:xfrm>
            <a:off x="9008870" y="6333816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9DB9A942-326B-56F2-9D1C-74BD97448EF9}"/>
              </a:ext>
            </a:extLst>
          </p:cNvPr>
          <p:cNvSpPr/>
          <p:nvPr/>
        </p:nvSpPr>
        <p:spPr>
          <a:xfrm>
            <a:off x="10361559" y="6333816"/>
            <a:ext cx="1331352" cy="318836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82024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E9FB703-07DC-6CCD-86A4-5F2894B6D733}"/>
              </a:ext>
            </a:extLst>
          </p:cNvPr>
          <p:cNvSpPr/>
          <p:nvPr/>
        </p:nvSpPr>
        <p:spPr>
          <a:xfrm>
            <a:off x="640090" y="789222"/>
            <a:ext cx="11095588" cy="548260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CRONOGRAMA SEMANAL DO PROJETO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DF079FDC-38F4-0C95-CF05-325EFB31D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56489"/>
              </p:ext>
            </p:extLst>
          </p:nvPr>
        </p:nvGraphicFramePr>
        <p:xfrm>
          <a:off x="600501" y="2220942"/>
          <a:ext cx="11135177" cy="39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77">
                  <a:extLst>
                    <a:ext uri="{9D8B030D-6E8A-4147-A177-3AD203B41FA5}">
                      <a16:colId xmlns:a16="http://schemas.microsoft.com/office/drawing/2014/main" val="6284512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43076016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24386961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007615093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81025050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30682181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828599613"/>
                    </a:ext>
                  </a:extLst>
                </a:gridCol>
              </a:tblGrid>
              <a:tr h="651150">
                <a:tc>
                  <a:txBody>
                    <a:bodyPr/>
                    <a:lstStyle/>
                    <a:p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1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628810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2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48200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3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7183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4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08921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5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781079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45699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6</a:t>
                      </a:r>
                      <a:endParaRPr lang="pt-BR" b="0" dirty="0">
                        <a:solidFill>
                          <a:srgbClr val="456990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22080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36F08B2-F002-2C86-390D-3473C5035F85}"/>
              </a:ext>
            </a:extLst>
          </p:cNvPr>
          <p:cNvSpPr txBox="1"/>
          <p:nvPr/>
        </p:nvSpPr>
        <p:spPr>
          <a:xfrm>
            <a:off x="4006433" y="6359859"/>
            <a:ext cx="1384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Completo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EA4A29C-6C09-FA3C-BC98-8ED317E1077A}"/>
              </a:ext>
            </a:extLst>
          </p:cNvPr>
          <p:cNvSpPr txBox="1"/>
          <p:nvPr/>
        </p:nvSpPr>
        <p:spPr>
          <a:xfrm>
            <a:off x="4680072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TER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1F3F53-788D-BF94-2DE5-BB58F70510D4}"/>
              </a:ext>
            </a:extLst>
          </p:cNvPr>
          <p:cNvSpPr txBox="1"/>
          <p:nvPr/>
        </p:nvSpPr>
        <p:spPr>
          <a:xfrm>
            <a:off x="6127461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QUA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4BA6467-64F6-854B-8058-49963A30A9AB}"/>
              </a:ext>
            </a:extLst>
          </p:cNvPr>
          <p:cNvSpPr txBox="1"/>
          <p:nvPr/>
        </p:nvSpPr>
        <p:spPr>
          <a:xfrm>
            <a:off x="7574850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QUI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225883-6212-67D1-D8EC-547B67807EEA}"/>
              </a:ext>
            </a:extLst>
          </p:cNvPr>
          <p:cNvSpPr txBox="1"/>
          <p:nvPr/>
        </p:nvSpPr>
        <p:spPr>
          <a:xfrm>
            <a:off x="9022239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SEX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9BD2595-7688-41A8-F371-2062F13D41C2}"/>
              </a:ext>
            </a:extLst>
          </p:cNvPr>
          <p:cNvSpPr txBox="1"/>
          <p:nvPr/>
        </p:nvSpPr>
        <p:spPr>
          <a:xfrm>
            <a:off x="10469628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SAB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FD92436-7097-2106-CFA9-2D3306C4689A}"/>
              </a:ext>
            </a:extLst>
          </p:cNvPr>
          <p:cNvSpPr/>
          <p:nvPr/>
        </p:nvSpPr>
        <p:spPr>
          <a:xfrm rot="16200000">
            <a:off x="1306053" y="1090109"/>
            <a:ext cx="369333" cy="17012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57C8F57-BC97-FBDD-FBAD-797A4C46C297}"/>
              </a:ext>
            </a:extLst>
          </p:cNvPr>
          <p:cNvSpPr txBox="1"/>
          <p:nvPr/>
        </p:nvSpPr>
        <p:spPr>
          <a:xfrm>
            <a:off x="694681" y="1769721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SEMANA 1</a:t>
            </a:r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4B6B6CD9-6EF4-DCCC-2923-FF79E08ADEC7}"/>
              </a:ext>
            </a:extLst>
          </p:cNvPr>
          <p:cNvSpPr/>
          <p:nvPr/>
        </p:nvSpPr>
        <p:spPr>
          <a:xfrm>
            <a:off x="3331688" y="2566435"/>
            <a:ext cx="3535209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3BFB4631-9AE0-0093-DA91-DA9BA2BCEE29}"/>
              </a:ext>
            </a:extLst>
          </p:cNvPr>
          <p:cNvSpPr/>
          <p:nvPr/>
        </p:nvSpPr>
        <p:spPr>
          <a:xfrm>
            <a:off x="3850301" y="6359859"/>
            <a:ext cx="312265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0B88BAC-84D0-D0F2-A83A-16378CA06762}"/>
              </a:ext>
            </a:extLst>
          </p:cNvPr>
          <p:cNvSpPr txBox="1"/>
          <p:nvPr/>
        </p:nvSpPr>
        <p:spPr>
          <a:xfrm>
            <a:off x="3232683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SEG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199B7ED-6843-24B4-E675-EDA1C68E86A5}"/>
              </a:ext>
            </a:extLst>
          </p:cNvPr>
          <p:cNvSpPr txBox="1"/>
          <p:nvPr/>
        </p:nvSpPr>
        <p:spPr>
          <a:xfrm>
            <a:off x="5546998" y="6361974"/>
            <a:ext cx="1384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Pendente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66040C06-07F4-6DDF-3E1E-9BE28B26674C}"/>
              </a:ext>
            </a:extLst>
          </p:cNvPr>
          <p:cNvSpPr/>
          <p:nvPr/>
        </p:nvSpPr>
        <p:spPr>
          <a:xfrm>
            <a:off x="5390866" y="6361974"/>
            <a:ext cx="312265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2F6E97B7-CF5B-F986-74E4-9F2659FADB8C}"/>
              </a:ext>
            </a:extLst>
          </p:cNvPr>
          <p:cNvSpPr/>
          <p:nvPr/>
        </p:nvSpPr>
        <p:spPr>
          <a:xfrm>
            <a:off x="3331688" y="3208117"/>
            <a:ext cx="3535209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3ACF7E7D-F117-9CCD-D07B-8352A749FE58}"/>
              </a:ext>
            </a:extLst>
          </p:cNvPr>
          <p:cNvSpPr/>
          <p:nvPr/>
        </p:nvSpPr>
        <p:spPr>
          <a:xfrm>
            <a:off x="6577162" y="3202211"/>
            <a:ext cx="2183642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0CC65936-812E-FB39-15B0-F91344C38566}"/>
              </a:ext>
            </a:extLst>
          </p:cNvPr>
          <p:cNvSpPr/>
          <p:nvPr/>
        </p:nvSpPr>
        <p:spPr>
          <a:xfrm>
            <a:off x="3331688" y="3849799"/>
            <a:ext cx="5839608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930C07EE-EFEA-DAFF-9119-552BAA1F3146}"/>
              </a:ext>
            </a:extLst>
          </p:cNvPr>
          <p:cNvSpPr/>
          <p:nvPr/>
        </p:nvSpPr>
        <p:spPr>
          <a:xfrm>
            <a:off x="3331688" y="4491481"/>
            <a:ext cx="2308747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17EB7F3B-AA40-141A-C946-F313609599B9}"/>
              </a:ext>
            </a:extLst>
          </p:cNvPr>
          <p:cNvSpPr/>
          <p:nvPr/>
        </p:nvSpPr>
        <p:spPr>
          <a:xfrm>
            <a:off x="3331688" y="5133163"/>
            <a:ext cx="5102628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C2DE1EB5-A567-82B6-0502-020183BF5A17}"/>
              </a:ext>
            </a:extLst>
          </p:cNvPr>
          <p:cNvSpPr/>
          <p:nvPr/>
        </p:nvSpPr>
        <p:spPr>
          <a:xfrm>
            <a:off x="3331688" y="5774847"/>
            <a:ext cx="6742354" cy="342198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4CB7A7E7-5AFA-94FF-380B-E8811DC8DD72}"/>
              </a:ext>
            </a:extLst>
          </p:cNvPr>
          <p:cNvSpPr/>
          <p:nvPr/>
        </p:nvSpPr>
        <p:spPr>
          <a:xfrm>
            <a:off x="5004179" y="4488145"/>
            <a:ext cx="2183642" cy="34219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pSp>
        <p:nvGrpSpPr>
          <p:cNvPr id="26" name="Google Shape;3698;p46">
            <a:extLst>
              <a:ext uri="{FF2B5EF4-FFF2-40B4-BE49-F238E27FC236}">
                <a16:creationId xmlns:a16="http://schemas.microsoft.com/office/drawing/2014/main" id="{68CCB487-B832-722E-30B7-3ABCF692FEF1}"/>
              </a:ext>
            </a:extLst>
          </p:cNvPr>
          <p:cNvGrpSpPr/>
          <p:nvPr/>
        </p:nvGrpSpPr>
        <p:grpSpPr>
          <a:xfrm>
            <a:off x="8991759" y="3738499"/>
            <a:ext cx="354090" cy="392603"/>
            <a:chOff x="3300325" y="249875"/>
            <a:chExt cx="433725" cy="480900"/>
          </a:xfrm>
          <a:solidFill>
            <a:srgbClr val="456990"/>
          </a:solidFill>
        </p:grpSpPr>
        <p:sp>
          <p:nvSpPr>
            <p:cNvPr id="27" name="Google Shape;3699;p46">
              <a:extLst>
                <a:ext uri="{FF2B5EF4-FFF2-40B4-BE49-F238E27FC236}">
                  <a16:creationId xmlns:a16="http://schemas.microsoft.com/office/drawing/2014/main" id="{8C85266C-D933-409B-19A4-BBD623C84165}"/>
                </a:ext>
              </a:extLst>
            </p:cNvPr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700;p46">
              <a:extLst>
                <a:ext uri="{FF2B5EF4-FFF2-40B4-BE49-F238E27FC236}">
                  <a16:creationId xmlns:a16="http://schemas.microsoft.com/office/drawing/2014/main" id="{5A91E72F-80DB-08ED-5985-78B4974F4D49}"/>
                </a:ext>
              </a:extLst>
            </p:cNvPr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701;p46">
              <a:extLst>
                <a:ext uri="{FF2B5EF4-FFF2-40B4-BE49-F238E27FC236}">
                  <a16:creationId xmlns:a16="http://schemas.microsoft.com/office/drawing/2014/main" id="{B4C005DC-3A57-3CB3-7A91-C79AF1EEC49D}"/>
                </a:ext>
              </a:extLst>
            </p:cNvPr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702;p46">
              <a:extLst>
                <a:ext uri="{FF2B5EF4-FFF2-40B4-BE49-F238E27FC236}">
                  <a16:creationId xmlns:a16="http://schemas.microsoft.com/office/drawing/2014/main" id="{66274E3F-DB9C-C00F-704B-FAD5CCB0FFA1}"/>
                </a:ext>
              </a:extLst>
            </p:cNvPr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703;p46">
              <a:extLst>
                <a:ext uri="{FF2B5EF4-FFF2-40B4-BE49-F238E27FC236}">
                  <a16:creationId xmlns:a16="http://schemas.microsoft.com/office/drawing/2014/main" id="{36EA0959-FB27-8898-6B0C-B65F8FD5C37B}"/>
                </a:ext>
              </a:extLst>
            </p:cNvPr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704;p46">
              <a:extLst>
                <a:ext uri="{FF2B5EF4-FFF2-40B4-BE49-F238E27FC236}">
                  <a16:creationId xmlns:a16="http://schemas.microsoft.com/office/drawing/2014/main" id="{83AD1E93-ADB5-E304-B6C9-9E8C9CB53779}"/>
                </a:ext>
              </a:extLst>
            </p:cNvPr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698;p46">
            <a:extLst>
              <a:ext uri="{FF2B5EF4-FFF2-40B4-BE49-F238E27FC236}">
                <a16:creationId xmlns:a16="http://schemas.microsoft.com/office/drawing/2014/main" id="{9D2BC2FB-BF9C-64D1-253D-B1A5F4072A41}"/>
              </a:ext>
            </a:extLst>
          </p:cNvPr>
          <p:cNvGrpSpPr/>
          <p:nvPr/>
        </p:nvGrpSpPr>
        <p:grpSpPr>
          <a:xfrm>
            <a:off x="6941259" y="6307834"/>
            <a:ext cx="354090" cy="392603"/>
            <a:chOff x="3300325" y="249875"/>
            <a:chExt cx="433725" cy="480900"/>
          </a:xfrm>
          <a:solidFill>
            <a:srgbClr val="456990"/>
          </a:solidFill>
        </p:grpSpPr>
        <p:sp>
          <p:nvSpPr>
            <p:cNvPr id="34" name="Google Shape;3699;p46">
              <a:extLst>
                <a:ext uri="{FF2B5EF4-FFF2-40B4-BE49-F238E27FC236}">
                  <a16:creationId xmlns:a16="http://schemas.microsoft.com/office/drawing/2014/main" id="{8FA77AF3-7617-7294-153E-B335ED32FCD8}"/>
                </a:ext>
              </a:extLst>
            </p:cNvPr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700;p46">
              <a:extLst>
                <a:ext uri="{FF2B5EF4-FFF2-40B4-BE49-F238E27FC236}">
                  <a16:creationId xmlns:a16="http://schemas.microsoft.com/office/drawing/2014/main" id="{C644B082-0943-15F1-7A7F-37E4FE3CA08D}"/>
                </a:ext>
              </a:extLst>
            </p:cNvPr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701;p46">
              <a:extLst>
                <a:ext uri="{FF2B5EF4-FFF2-40B4-BE49-F238E27FC236}">
                  <a16:creationId xmlns:a16="http://schemas.microsoft.com/office/drawing/2014/main" id="{954800A3-CD29-8D3D-60EE-72494C208CD3}"/>
                </a:ext>
              </a:extLst>
            </p:cNvPr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02;p46">
              <a:extLst>
                <a:ext uri="{FF2B5EF4-FFF2-40B4-BE49-F238E27FC236}">
                  <a16:creationId xmlns:a16="http://schemas.microsoft.com/office/drawing/2014/main" id="{0F3B0393-7695-E8D8-F932-980DF8F67CDD}"/>
                </a:ext>
              </a:extLst>
            </p:cNvPr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703;p46">
              <a:extLst>
                <a:ext uri="{FF2B5EF4-FFF2-40B4-BE49-F238E27FC236}">
                  <a16:creationId xmlns:a16="http://schemas.microsoft.com/office/drawing/2014/main" id="{4966218B-4186-F0D4-4368-9DF7385409F4}"/>
                </a:ext>
              </a:extLst>
            </p:cNvPr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704;p46">
              <a:extLst>
                <a:ext uri="{FF2B5EF4-FFF2-40B4-BE49-F238E27FC236}">
                  <a16:creationId xmlns:a16="http://schemas.microsoft.com/office/drawing/2014/main" id="{74215B3D-CCA6-48E3-A47F-E302CBE8F376}"/>
                </a:ext>
              </a:extLst>
            </p:cNvPr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6980305-6B02-7E8D-C4C4-F8008BED63DB}"/>
              </a:ext>
            </a:extLst>
          </p:cNvPr>
          <p:cNvSpPr txBox="1"/>
          <p:nvPr/>
        </p:nvSpPr>
        <p:spPr>
          <a:xfrm>
            <a:off x="7176246" y="6402708"/>
            <a:ext cx="1384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Concluído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5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900CC163-7465-FB28-2E63-4A1016897834}"/>
              </a:ext>
            </a:extLst>
          </p:cNvPr>
          <p:cNvSpPr/>
          <p:nvPr/>
        </p:nvSpPr>
        <p:spPr>
          <a:xfrm>
            <a:off x="723332" y="1383826"/>
            <a:ext cx="2251880" cy="1091821"/>
          </a:xfrm>
          <a:prstGeom prst="roundRect">
            <a:avLst/>
          </a:prstGeom>
          <a:solidFill>
            <a:srgbClr val="49D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7DDC00D1-C526-77AA-04F4-2B1C91D0B3E2}"/>
              </a:ext>
            </a:extLst>
          </p:cNvPr>
          <p:cNvSpPr/>
          <p:nvPr/>
        </p:nvSpPr>
        <p:spPr>
          <a:xfrm>
            <a:off x="723332" y="2682639"/>
            <a:ext cx="2251880" cy="1091821"/>
          </a:xfrm>
          <a:prstGeom prst="roundRect">
            <a:avLst/>
          </a:prstGeom>
          <a:solidFill>
            <a:srgbClr val="49D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58FA0F0-A490-A00E-B154-0EFE69A1055C}"/>
              </a:ext>
            </a:extLst>
          </p:cNvPr>
          <p:cNvSpPr/>
          <p:nvPr/>
        </p:nvSpPr>
        <p:spPr>
          <a:xfrm>
            <a:off x="723332" y="3965246"/>
            <a:ext cx="2251880" cy="1091821"/>
          </a:xfrm>
          <a:prstGeom prst="roundRect">
            <a:avLst/>
          </a:prstGeom>
          <a:solidFill>
            <a:srgbClr val="49D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8457426F-45BD-7E79-B32E-FF1FCEC2E5D4}"/>
              </a:ext>
            </a:extLst>
          </p:cNvPr>
          <p:cNvSpPr/>
          <p:nvPr/>
        </p:nvSpPr>
        <p:spPr>
          <a:xfrm>
            <a:off x="723332" y="5240145"/>
            <a:ext cx="2251880" cy="1091821"/>
          </a:xfrm>
          <a:prstGeom prst="roundRect">
            <a:avLst/>
          </a:prstGeom>
          <a:solidFill>
            <a:srgbClr val="49D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F43F38F-CBB5-7B80-3B55-42E7830FB505}"/>
              </a:ext>
            </a:extLst>
          </p:cNvPr>
          <p:cNvSpPr/>
          <p:nvPr/>
        </p:nvSpPr>
        <p:spPr>
          <a:xfrm>
            <a:off x="409433" y="1596504"/>
            <a:ext cx="627797" cy="627797"/>
          </a:xfrm>
          <a:prstGeom prst="ellipse">
            <a:avLst/>
          </a:prstGeom>
          <a:solidFill>
            <a:srgbClr val="49DC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endParaRPr lang="pt-BR" b="1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39B50FE-7E60-C3C7-8A4D-C1524E184915}"/>
              </a:ext>
            </a:extLst>
          </p:cNvPr>
          <p:cNvSpPr/>
          <p:nvPr/>
        </p:nvSpPr>
        <p:spPr>
          <a:xfrm>
            <a:off x="409433" y="2895317"/>
            <a:ext cx="627797" cy="627797"/>
          </a:xfrm>
          <a:prstGeom prst="ellipse">
            <a:avLst/>
          </a:prstGeom>
          <a:solidFill>
            <a:srgbClr val="49DC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  <a:endParaRPr lang="pt-BR" b="1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F8D5AE8-349E-7019-98B2-023A8C20AA24}"/>
              </a:ext>
            </a:extLst>
          </p:cNvPr>
          <p:cNvSpPr/>
          <p:nvPr/>
        </p:nvSpPr>
        <p:spPr>
          <a:xfrm>
            <a:off x="409433" y="4177924"/>
            <a:ext cx="627797" cy="627797"/>
          </a:xfrm>
          <a:prstGeom prst="ellipse">
            <a:avLst/>
          </a:prstGeom>
          <a:solidFill>
            <a:srgbClr val="49DC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  <a:endParaRPr lang="pt-BR" b="1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F4FCB55-32B4-389D-8FB9-F892A7E015AF}"/>
              </a:ext>
            </a:extLst>
          </p:cNvPr>
          <p:cNvSpPr/>
          <p:nvPr/>
        </p:nvSpPr>
        <p:spPr>
          <a:xfrm>
            <a:off x="409433" y="5442474"/>
            <a:ext cx="627797" cy="627797"/>
          </a:xfrm>
          <a:prstGeom prst="ellipse">
            <a:avLst/>
          </a:prstGeom>
          <a:solidFill>
            <a:srgbClr val="49DC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endParaRPr lang="pt-BR" b="1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32D55D9-264D-800B-D6C6-B5BF7D9F424A}"/>
              </a:ext>
            </a:extLst>
          </p:cNvPr>
          <p:cNvSpPr txBox="1"/>
          <p:nvPr/>
        </p:nvSpPr>
        <p:spPr>
          <a:xfrm>
            <a:off x="1037230" y="1587236"/>
            <a:ext cx="209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projeto aqui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601528D-9B7C-7A1E-5DBD-5FA8C7F55955}"/>
              </a:ext>
            </a:extLst>
          </p:cNvPr>
          <p:cNvSpPr txBox="1"/>
          <p:nvPr/>
        </p:nvSpPr>
        <p:spPr>
          <a:xfrm>
            <a:off x="1037230" y="2886049"/>
            <a:ext cx="209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projeto aqui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46AF406-5BDA-6D82-C212-10E6962643EE}"/>
              </a:ext>
            </a:extLst>
          </p:cNvPr>
          <p:cNvSpPr txBox="1"/>
          <p:nvPr/>
        </p:nvSpPr>
        <p:spPr>
          <a:xfrm>
            <a:off x="1037230" y="4168656"/>
            <a:ext cx="209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projeto aqui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C0799A3-1B51-872E-A8D1-515CDAC25E45}"/>
              </a:ext>
            </a:extLst>
          </p:cNvPr>
          <p:cNvSpPr txBox="1"/>
          <p:nvPr/>
        </p:nvSpPr>
        <p:spPr>
          <a:xfrm>
            <a:off x="1037230" y="5433206"/>
            <a:ext cx="209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projeto aqui</a:t>
            </a:r>
          </a:p>
        </p:txBody>
      </p:sp>
      <p:graphicFrame>
        <p:nvGraphicFramePr>
          <p:cNvPr id="15" name="Tabela 15">
            <a:extLst>
              <a:ext uri="{FF2B5EF4-FFF2-40B4-BE49-F238E27FC236}">
                <a16:creationId xmlns:a16="http://schemas.microsoft.com/office/drawing/2014/main" id="{06E42FD3-76FD-29F9-EA4D-B9B885133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47479"/>
              </p:ext>
            </p:extLst>
          </p:nvPr>
        </p:nvGraphicFramePr>
        <p:xfrm>
          <a:off x="3134436" y="1405719"/>
          <a:ext cx="84934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152">
                  <a:extLst>
                    <a:ext uri="{9D8B030D-6E8A-4147-A177-3AD203B41FA5}">
                      <a16:colId xmlns:a16="http://schemas.microsoft.com/office/drawing/2014/main" val="1359934939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3041884884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109052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7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4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8765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40FE340E-5365-0F9D-A6A0-755F8A1C525D}"/>
              </a:ext>
            </a:extLst>
          </p:cNvPr>
          <p:cNvSpPr txBox="1"/>
          <p:nvPr/>
        </p:nvSpPr>
        <p:spPr>
          <a:xfrm>
            <a:off x="3893030" y="509460"/>
            <a:ext cx="149271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4400" dirty="0">
                <a:ln w="12700">
                  <a:solidFill>
                    <a:srgbClr val="49DCB1"/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2023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6DDC22-4738-FA99-3EF8-754B12B51548}"/>
              </a:ext>
            </a:extLst>
          </p:cNvPr>
          <p:cNvSpPr txBox="1"/>
          <p:nvPr/>
        </p:nvSpPr>
        <p:spPr>
          <a:xfrm>
            <a:off x="6634806" y="509460"/>
            <a:ext cx="149271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4400" dirty="0">
                <a:ln w="12700">
                  <a:solidFill>
                    <a:srgbClr val="49DCB1"/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2024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4ADDF00-5FE1-2390-D34E-5BC3E4282E6A}"/>
              </a:ext>
            </a:extLst>
          </p:cNvPr>
          <p:cNvSpPr txBox="1"/>
          <p:nvPr/>
        </p:nvSpPr>
        <p:spPr>
          <a:xfrm>
            <a:off x="9376582" y="531788"/>
            <a:ext cx="149271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4400" dirty="0">
                <a:ln w="12700">
                  <a:solidFill>
                    <a:srgbClr val="49DCB1"/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2025</a:t>
            </a:r>
          </a:p>
        </p:txBody>
      </p:sp>
      <p:graphicFrame>
        <p:nvGraphicFramePr>
          <p:cNvPr id="19" name="Tabela 15">
            <a:extLst>
              <a:ext uri="{FF2B5EF4-FFF2-40B4-BE49-F238E27FC236}">
                <a16:creationId xmlns:a16="http://schemas.microsoft.com/office/drawing/2014/main" id="{8F51C0BB-46B9-8CAB-0657-0E28EBEAD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27911"/>
              </p:ext>
            </p:extLst>
          </p:nvPr>
        </p:nvGraphicFramePr>
        <p:xfrm>
          <a:off x="3134436" y="2677236"/>
          <a:ext cx="84934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152">
                  <a:extLst>
                    <a:ext uri="{9D8B030D-6E8A-4147-A177-3AD203B41FA5}">
                      <a16:colId xmlns:a16="http://schemas.microsoft.com/office/drawing/2014/main" val="1359934939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3041884884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109052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7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4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8765"/>
                  </a:ext>
                </a:extLst>
              </a:tr>
            </a:tbl>
          </a:graphicData>
        </a:graphic>
      </p:graphicFrame>
      <p:graphicFrame>
        <p:nvGraphicFramePr>
          <p:cNvPr id="20" name="Tabela 15">
            <a:extLst>
              <a:ext uri="{FF2B5EF4-FFF2-40B4-BE49-F238E27FC236}">
                <a16:creationId xmlns:a16="http://schemas.microsoft.com/office/drawing/2014/main" id="{7262915C-430D-1AF5-A646-2A4196B6B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69389"/>
              </p:ext>
            </p:extLst>
          </p:nvPr>
        </p:nvGraphicFramePr>
        <p:xfrm>
          <a:off x="3134436" y="3948753"/>
          <a:ext cx="84934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152">
                  <a:extLst>
                    <a:ext uri="{9D8B030D-6E8A-4147-A177-3AD203B41FA5}">
                      <a16:colId xmlns:a16="http://schemas.microsoft.com/office/drawing/2014/main" val="1359934939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3041884884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109052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7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4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8765"/>
                  </a:ext>
                </a:extLst>
              </a:tr>
            </a:tbl>
          </a:graphicData>
        </a:graphic>
      </p:graphicFrame>
      <p:graphicFrame>
        <p:nvGraphicFramePr>
          <p:cNvPr id="21" name="Tabela 15">
            <a:extLst>
              <a:ext uri="{FF2B5EF4-FFF2-40B4-BE49-F238E27FC236}">
                <a16:creationId xmlns:a16="http://schemas.microsoft.com/office/drawing/2014/main" id="{79EE76D4-6AD8-E880-A290-49E988EED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83605"/>
              </p:ext>
            </p:extLst>
          </p:nvPr>
        </p:nvGraphicFramePr>
        <p:xfrm>
          <a:off x="3134436" y="5220271"/>
          <a:ext cx="84934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152">
                  <a:extLst>
                    <a:ext uri="{9D8B030D-6E8A-4147-A177-3AD203B41FA5}">
                      <a16:colId xmlns:a16="http://schemas.microsoft.com/office/drawing/2014/main" val="1359934939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3041884884"/>
                    </a:ext>
                  </a:extLst>
                </a:gridCol>
                <a:gridCol w="2831152">
                  <a:extLst>
                    <a:ext uri="{9D8B030D-6E8A-4147-A177-3AD203B41FA5}">
                      <a16:colId xmlns:a16="http://schemas.microsoft.com/office/drawing/2014/main" val="109052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7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48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8765"/>
                  </a:ext>
                </a:extLst>
              </a:tr>
            </a:tbl>
          </a:graphicData>
        </a:graphic>
      </p:graphicFrame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794CA38B-BAD4-570F-3FDB-A9C35C4E34DB}"/>
              </a:ext>
            </a:extLst>
          </p:cNvPr>
          <p:cNvSpPr/>
          <p:nvPr/>
        </p:nvSpPr>
        <p:spPr>
          <a:xfrm>
            <a:off x="3297760" y="1643070"/>
            <a:ext cx="2141762" cy="216000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F5EE936C-FA7F-F5CA-7EC9-91EB1492828E}"/>
              </a:ext>
            </a:extLst>
          </p:cNvPr>
          <p:cNvSpPr/>
          <p:nvPr/>
        </p:nvSpPr>
        <p:spPr>
          <a:xfrm>
            <a:off x="5385746" y="2017567"/>
            <a:ext cx="2141762" cy="216000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197E6A05-B1C2-8628-AFD3-2C1B9E750C9A}"/>
              </a:ext>
            </a:extLst>
          </p:cNvPr>
          <p:cNvSpPr/>
          <p:nvPr/>
        </p:nvSpPr>
        <p:spPr>
          <a:xfrm>
            <a:off x="7634661" y="2386500"/>
            <a:ext cx="3000182" cy="216000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>
                  <a:lumMod val="9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FC3F5075-9951-4190-6745-B0F60BF55F05}"/>
              </a:ext>
            </a:extLst>
          </p:cNvPr>
          <p:cNvSpPr/>
          <p:nvPr/>
        </p:nvSpPr>
        <p:spPr>
          <a:xfrm>
            <a:off x="3243984" y="2895034"/>
            <a:ext cx="3390822" cy="216000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02D19609-F673-81F1-F742-69F156040FD6}"/>
              </a:ext>
            </a:extLst>
          </p:cNvPr>
          <p:cNvSpPr/>
          <p:nvPr/>
        </p:nvSpPr>
        <p:spPr>
          <a:xfrm>
            <a:off x="6011766" y="3293306"/>
            <a:ext cx="3647328" cy="216000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F584B47A-28B4-1C03-83E1-756F91F20D95}"/>
              </a:ext>
            </a:extLst>
          </p:cNvPr>
          <p:cNvSpPr/>
          <p:nvPr/>
        </p:nvSpPr>
        <p:spPr>
          <a:xfrm>
            <a:off x="3243984" y="4222089"/>
            <a:ext cx="2567013" cy="216000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>
                  <a:lumMod val="9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E61F903B-D7D0-592A-AC49-9BF573783143}"/>
              </a:ext>
            </a:extLst>
          </p:cNvPr>
          <p:cNvSpPr/>
          <p:nvPr/>
        </p:nvSpPr>
        <p:spPr>
          <a:xfrm>
            <a:off x="5810997" y="4227635"/>
            <a:ext cx="3390822" cy="216000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2D21F824-A49F-006D-3BC4-5B87B206FFB6}"/>
              </a:ext>
            </a:extLst>
          </p:cNvPr>
          <p:cNvSpPr/>
          <p:nvPr/>
        </p:nvSpPr>
        <p:spPr>
          <a:xfrm>
            <a:off x="9201819" y="4247540"/>
            <a:ext cx="1667479" cy="216000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2884A5AF-EC52-9CAD-2A4D-B0198B98C703}"/>
              </a:ext>
            </a:extLst>
          </p:cNvPr>
          <p:cNvSpPr/>
          <p:nvPr/>
        </p:nvSpPr>
        <p:spPr>
          <a:xfrm>
            <a:off x="3235145" y="5464906"/>
            <a:ext cx="5445315" cy="216000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ABC391B2-9CF4-F332-88B2-F993C206B3A6}"/>
              </a:ext>
            </a:extLst>
          </p:cNvPr>
          <p:cNvSpPr/>
          <p:nvPr/>
        </p:nvSpPr>
        <p:spPr>
          <a:xfrm>
            <a:off x="8431609" y="5863537"/>
            <a:ext cx="3196283" cy="216000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>
                  <a:lumMod val="9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EF435037-03E8-652D-D0F7-D5231856D4DC}"/>
              </a:ext>
            </a:extLst>
          </p:cNvPr>
          <p:cNvSpPr txBox="1"/>
          <p:nvPr/>
        </p:nvSpPr>
        <p:spPr>
          <a:xfrm>
            <a:off x="3238095" y="1398348"/>
            <a:ext cx="2057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294B566-C1BA-4BFF-AB16-D4166B215CEF}"/>
              </a:ext>
            </a:extLst>
          </p:cNvPr>
          <p:cNvSpPr txBox="1"/>
          <p:nvPr/>
        </p:nvSpPr>
        <p:spPr>
          <a:xfrm>
            <a:off x="5385746" y="1759919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F80BC56-1725-9864-E8CF-616FE7FB12C2}"/>
              </a:ext>
            </a:extLst>
          </p:cNvPr>
          <p:cNvSpPr txBox="1"/>
          <p:nvPr/>
        </p:nvSpPr>
        <p:spPr>
          <a:xfrm>
            <a:off x="7587355" y="2141122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FBAE1F4-DE39-4F3E-D35A-3C6B7F85AF43}"/>
              </a:ext>
            </a:extLst>
          </p:cNvPr>
          <p:cNvSpPr txBox="1"/>
          <p:nvPr/>
        </p:nvSpPr>
        <p:spPr>
          <a:xfrm>
            <a:off x="3238095" y="2631197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AB2B2AD-8F1A-9E19-16ED-3DF0453210C8}"/>
              </a:ext>
            </a:extLst>
          </p:cNvPr>
          <p:cNvSpPr txBox="1"/>
          <p:nvPr/>
        </p:nvSpPr>
        <p:spPr>
          <a:xfrm>
            <a:off x="6013898" y="3064681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BF21B9C5-A327-2CE8-5A38-4AA9109844C6}"/>
              </a:ext>
            </a:extLst>
          </p:cNvPr>
          <p:cNvSpPr txBox="1"/>
          <p:nvPr/>
        </p:nvSpPr>
        <p:spPr>
          <a:xfrm>
            <a:off x="3238095" y="3953395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55AB8CC-A5C5-030E-B409-B97DED91D1D5}"/>
              </a:ext>
            </a:extLst>
          </p:cNvPr>
          <p:cNvSpPr txBox="1"/>
          <p:nvPr/>
        </p:nvSpPr>
        <p:spPr>
          <a:xfrm>
            <a:off x="5805108" y="3974207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F11C7AE-FAB9-1FDC-B554-9AB0A2C5835F}"/>
              </a:ext>
            </a:extLst>
          </p:cNvPr>
          <p:cNvSpPr txBox="1"/>
          <p:nvPr/>
        </p:nvSpPr>
        <p:spPr>
          <a:xfrm>
            <a:off x="9164430" y="3963768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4FF39A7-9ADA-44AF-5B03-71333479BAA6}"/>
              </a:ext>
            </a:extLst>
          </p:cNvPr>
          <p:cNvSpPr txBox="1"/>
          <p:nvPr/>
        </p:nvSpPr>
        <p:spPr>
          <a:xfrm>
            <a:off x="3235145" y="5176078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60908B80-6CAE-9E2C-6EA1-8445D1FB50EA}"/>
              </a:ext>
            </a:extLst>
          </p:cNvPr>
          <p:cNvSpPr txBox="1"/>
          <p:nvPr/>
        </p:nvSpPr>
        <p:spPr>
          <a:xfrm>
            <a:off x="8402330" y="5621532"/>
            <a:ext cx="200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texto</a:t>
            </a:r>
          </a:p>
        </p:txBody>
      </p:sp>
    </p:spTree>
    <p:extLst>
      <p:ext uri="{BB962C8B-B14F-4D97-AF65-F5344CB8AC3E}">
        <p14:creationId xmlns:p14="http://schemas.microsoft.com/office/powerpoint/2010/main" val="355870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DF079FDC-38F4-0C95-CF05-325EFB31D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33459"/>
              </p:ext>
            </p:extLst>
          </p:nvPr>
        </p:nvGraphicFramePr>
        <p:xfrm>
          <a:off x="619551" y="2201892"/>
          <a:ext cx="11135177" cy="325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77">
                  <a:extLst>
                    <a:ext uri="{9D8B030D-6E8A-4147-A177-3AD203B41FA5}">
                      <a16:colId xmlns:a16="http://schemas.microsoft.com/office/drawing/2014/main" val="6284512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43076016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24386961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007615093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81025050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30682181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828599613"/>
                    </a:ext>
                  </a:extLst>
                </a:gridCol>
              </a:tblGrid>
              <a:tr h="651150">
                <a:tc>
                  <a:txBody>
                    <a:bodyPr/>
                    <a:lstStyle/>
                    <a:p>
                      <a:r>
                        <a:rPr lang="pt-BR" sz="1800" b="0" dirty="0">
                          <a:solidFill>
                            <a:srgbClr val="EF767A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1</a:t>
                      </a:r>
                      <a:endParaRPr lang="pt-BR" b="0" dirty="0">
                        <a:solidFill>
                          <a:srgbClr val="EF767A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628810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EF767A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2</a:t>
                      </a:r>
                      <a:endParaRPr lang="pt-BR" b="0" dirty="0">
                        <a:solidFill>
                          <a:srgbClr val="EF767A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48200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EF767A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3</a:t>
                      </a:r>
                      <a:endParaRPr lang="pt-BR" b="0" dirty="0">
                        <a:solidFill>
                          <a:srgbClr val="EF767A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7183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EF767A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4</a:t>
                      </a:r>
                      <a:endParaRPr lang="pt-BR" b="0" dirty="0">
                        <a:solidFill>
                          <a:srgbClr val="EF767A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08921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rgbClr val="EF767A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ATIVIDADE 5</a:t>
                      </a:r>
                      <a:endParaRPr lang="pt-BR" b="0" dirty="0">
                        <a:solidFill>
                          <a:srgbClr val="EF767A"/>
                        </a:solidFill>
                      </a:endParaRPr>
                    </a:p>
                  </a:txBody>
                  <a:tcPr anchor="b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781079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EA4A29C-6C09-FA3C-BC98-8ED317E1077A}"/>
              </a:ext>
            </a:extLst>
          </p:cNvPr>
          <p:cNvSpPr txBox="1"/>
          <p:nvPr/>
        </p:nvSpPr>
        <p:spPr>
          <a:xfrm>
            <a:off x="4680072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TER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1F3F53-788D-BF94-2DE5-BB58F70510D4}"/>
              </a:ext>
            </a:extLst>
          </p:cNvPr>
          <p:cNvSpPr txBox="1"/>
          <p:nvPr/>
        </p:nvSpPr>
        <p:spPr>
          <a:xfrm>
            <a:off x="6127461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QUA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4BA6467-64F6-854B-8058-49963A30A9AB}"/>
              </a:ext>
            </a:extLst>
          </p:cNvPr>
          <p:cNvSpPr txBox="1"/>
          <p:nvPr/>
        </p:nvSpPr>
        <p:spPr>
          <a:xfrm>
            <a:off x="7574850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QUI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225883-6212-67D1-D8EC-547B67807EEA}"/>
              </a:ext>
            </a:extLst>
          </p:cNvPr>
          <p:cNvSpPr txBox="1"/>
          <p:nvPr/>
        </p:nvSpPr>
        <p:spPr>
          <a:xfrm>
            <a:off x="9022239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SEX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9BD2595-7688-41A8-F371-2062F13D41C2}"/>
              </a:ext>
            </a:extLst>
          </p:cNvPr>
          <p:cNvSpPr txBox="1"/>
          <p:nvPr/>
        </p:nvSpPr>
        <p:spPr>
          <a:xfrm>
            <a:off x="10469628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SAB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FD92436-7097-2106-CFA9-2D3306C4689A}"/>
              </a:ext>
            </a:extLst>
          </p:cNvPr>
          <p:cNvSpPr/>
          <p:nvPr/>
        </p:nvSpPr>
        <p:spPr>
          <a:xfrm rot="16200000">
            <a:off x="1306053" y="1090109"/>
            <a:ext cx="369333" cy="17012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57C8F57-BC97-FBDD-FBAD-797A4C46C297}"/>
              </a:ext>
            </a:extLst>
          </p:cNvPr>
          <p:cNvSpPr txBox="1"/>
          <p:nvPr/>
        </p:nvSpPr>
        <p:spPr>
          <a:xfrm>
            <a:off x="694681" y="1769721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SEMANA 1</a:t>
            </a:r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4B6B6CD9-6EF4-DCCC-2923-FF79E08ADEC7}"/>
              </a:ext>
            </a:extLst>
          </p:cNvPr>
          <p:cNvSpPr/>
          <p:nvPr/>
        </p:nvSpPr>
        <p:spPr>
          <a:xfrm>
            <a:off x="3198338" y="2383455"/>
            <a:ext cx="3535209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49B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0B88BAC-84D0-D0F2-A83A-16378CA06762}"/>
              </a:ext>
            </a:extLst>
          </p:cNvPr>
          <p:cNvSpPr txBox="1"/>
          <p:nvPr/>
        </p:nvSpPr>
        <p:spPr>
          <a:xfrm>
            <a:off x="3232683" y="1756075"/>
            <a:ext cx="1082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SEG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4287C58-6A2B-C6BA-D363-6B617DBA894C}"/>
              </a:ext>
            </a:extLst>
          </p:cNvPr>
          <p:cNvSpPr txBox="1"/>
          <p:nvPr/>
        </p:nvSpPr>
        <p:spPr>
          <a:xfrm>
            <a:off x="3443742" y="437770"/>
            <a:ext cx="480772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3200" dirty="0">
                <a:ln w="12700">
                  <a:noFill/>
                </a:ln>
                <a:solidFill>
                  <a:srgbClr val="45699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CRONOGRAMA EQUIPES</a:t>
            </a:r>
          </a:p>
        </p:txBody>
      </p:sp>
      <p:grpSp>
        <p:nvGrpSpPr>
          <p:cNvPr id="11" name="Google Shape;4927;p48">
            <a:extLst>
              <a:ext uri="{FF2B5EF4-FFF2-40B4-BE49-F238E27FC236}">
                <a16:creationId xmlns:a16="http://schemas.microsoft.com/office/drawing/2014/main" id="{EED8FCEF-9608-66A1-90C2-0EE620E70DBA}"/>
              </a:ext>
            </a:extLst>
          </p:cNvPr>
          <p:cNvGrpSpPr/>
          <p:nvPr/>
        </p:nvGrpSpPr>
        <p:grpSpPr>
          <a:xfrm>
            <a:off x="3313880" y="2464730"/>
            <a:ext cx="295536" cy="336332"/>
            <a:chOff x="-56774050" y="1904075"/>
            <a:chExt cx="279625" cy="318225"/>
          </a:xfrm>
          <a:solidFill>
            <a:srgbClr val="49BEAA"/>
          </a:solidFill>
        </p:grpSpPr>
        <p:sp>
          <p:nvSpPr>
            <p:cNvPr id="41" name="Google Shape;4928;p48">
              <a:extLst>
                <a:ext uri="{FF2B5EF4-FFF2-40B4-BE49-F238E27FC236}">
                  <a16:creationId xmlns:a16="http://schemas.microsoft.com/office/drawing/2014/main" id="{4F44BFA4-ECE8-D00C-BB3B-59FBEF23CB13}"/>
                </a:ext>
              </a:extLst>
            </p:cNvPr>
            <p:cNvSpPr/>
            <p:nvPr/>
          </p:nvSpPr>
          <p:spPr>
            <a:xfrm>
              <a:off x="-56671650" y="2135825"/>
              <a:ext cx="72475" cy="28975"/>
            </a:xfrm>
            <a:custGeom>
              <a:avLst/>
              <a:gdLst/>
              <a:ahLst/>
              <a:cxnLst/>
              <a:rect l="l" t="t" r="r" b="b"/>
              <a:pathLst>
                <a:path w="2899" h="1159" extrusionOk="0">
                  <a:moveTo>
                    <a:pt x="398" y="1"/>
                  </a:moveTo>
                  <a:cubicBezTo>
                    <a:pt x="307" y="1"/>
                    <a:pt x="221" y="40"/>
                    <a:pt x="158" y="119"/>
                  </a:cubicBezTo>
                  <a:cubicBezTo>
                    <a:pt x="0" y="276"/>
                    <a:pt x="0" y="497"/>
                    <a:pt x="158" y="623"/>
                  </a:cubicBezTo>
                  <a:cubicBezTo>
                    <a:pt x="504" y="970"/>
                    <a:pt x="977" y="1159"/>
                    <a:pt x="1449" y="1159"/>
                  </a:cubicBezTo>
                  <a:cubicBezTo>
                    <a:pt x="1922" y="1159"/>
                    <a:pt x="2426" y="970"/>
                    <a:pt x="2741" y="623"/>
                  </a:cubicBezTo>
                  <a:cubicBezTo>
                    <a:pt x="2899" y="465"/>
                    <a:pt x="2899" y="213"/>
                    <a:pt x="2741" y="119"/>
                  </a:cubicBezTo>
                  <a:cubicBezTo>
                    <a:pt x="2662" y="40"/>
                    <a:pt x="2568" y="1"/>
                    <a:pt x="2477" y="1"/>
                  </a:cubicBezTo>
                  <a:cubicBezTo>
                    <a:pt x="2387" y="1"/>
                    <a:pt x="2300" y="40"/>
                    <a:pt x="2237" y="119"/>
                  </a:cubicBezTo>
                  <a:cubicBezTo>
                    <a:pt x="2048" y="308"/>
                    <a:pt x="1733" y="434"/>
                    <a:pt x="1449" y="434"/>
                  </a:cubicBezTo>
                  <a:cubicBezTo>
                    <a:pt x="1134" y="434"/>
                    <a:pt x="851" y="308"/>
                    <a:pt x="662" y="119"/>
                  </a:cubicBezTo>
                  <a:cubicBezTo>
                    <a:pt x="583" y="40"/>
                    <a:pt x="488" y="1"/>
                    <a:pt x="3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929;p48">
              <a:extLst>
                <a:ext uri="{FF2B5EF4-FFF2-40B4-BE49-F238E27FC236}">
                  <a16:creationId xmlns:a16="http://schemas.microsoft.com/office/drawing/2014/main" id="{7C9A7C0A-01EC-7B7F-A975-0C629C14DCCA}"/>
                </a:ext>
              </a:extLst>
            </p:cNvPr>
            <p:cNvSpPr/>
            <p:nvPr/>
          </p:nvSpPr>
          <p:spPr>
            <a:xfrm>
              <a:off x="-56774050" y="1904075"/>
              <a:ext cx="279625" cy="318225"/>
            </a:xfrm>
            <a:custGeom>
              <a:avLst/>
              <a:gdLst/>
              <a:ahLst/>
              <a:cxnLst/>
              <a:rect l="l" t="t" r="r" b="b"/>
              <a:pathLst>
                <a:path w="11185" h="12729" extrusionOk="0">
                  <a:moveTo>
                    <a:pt x="5545" y="757"/>
                  </a:moveTo>
                  <a:cubicBezTo>
                    <a:pt x="7278" y="757"/>
                    <a:pt x="8696" y="2048"/>
                    <a:pt x="8885" y="3750"/>
                  </a:cubicBezTo>
                  <a:lnTo>
                    <a:pt x="4789" y="3750"/>
                  </a:lnTo>
                  <a:cubicBezTo>
                    <a:pt x="3056" y="3750"/>
                    <a:pt x="1639" y="2395"/>
                    <a:pt x="1450" y="757"/>
                  </a:cubicBezTo>
                  <a:close/>
                  <a:moveTo>
                    <a:pt x="2710" y="3844"/>
                  </a:moveTo>
                  <a:cubicBezTo>
                    <a:pt x="3277" y="4254"/>
                    <a:pt x="4002" y="4506"/>
                    <a:pt x="4789" y="4506"/>
                  </a:cubicBezTo>
                  <a:lnTo>
                    <a:pt x="8885" y="4506"/>
                  </a:lnTo>
                  <a:lnTo>
                    <a:pt x="8885" y="5608"/>
                  </a:lnTo>
                  <a:cubicBezTo>
                    <a:pt x="8570" y="5356"/>
                    <a:pt x="8192" y="5230"/>
                    <a:pt x="7782" y="5230"/>
                  </a:cubicBezTo>
                  <a:cubicBezTo>
                    <a:pt x="6900" y="5230"/>
                    <a:pt x="6144" y="5860"/>
                    <a:pt x="5986" y="6742"/>
                  </a:cubicBezTo>
                  <a:lnTo>
                    <a:pt x="5167" y="6742"/>
                  </a:lnTo>
                  <a:cubicBezTo>
                    <a:pt x="5010" y="5860"/>
                    <a:pt x="4222" y="5230"/>
                    <a:pt x="3340" y="5230"/>
                  </a:cubicBezTo>
                  <a:cubicBezTo>
                    <a:pt x="2899" y="5230"/>
                    <a:pt x="2552" y="5388"/>
                    <a:pt x="2237" y="5608"/>
                  </a:cubicBezTo>
                  <a:cubicBezTo>
                    <a:pt x="2237" y="4978"/>
                    <a:pt x="2395" y="4380"/>
                    <a:pt x="2710" y="3844"/>
                  </a:cubicBezTo>
                  <a:close/>
                  <a:moveTo>
                    <a:pt x="1450" y="5986"/>
                  </a:moveTo>
                  <a:lnTo>
                    <a:pt x="1450" y="7467"/>
                  </a:lnTo>
                  <a:cubicBezTo>
                    <a:pt x="1432" y="7468"/>
                    <a:pt x="1415" y="7469"/>
                    <a:pt x="1398" y="7469"/>
                  </a:cubicBezTo>
                  <a:cubicBezTo>
                    <a:pt x="984" y="7469"/>
                    <a:pt x="694" y="7106"/>
                    <a:pt x="694" y="6742"/>
                  </a:cubicBezTo>
                  <a:cubicBezTo>
                    <a:pt x="694" y="6333"/>
                    <a:pt x="1009" y="5986"/>
                    <a:pt x="1450" y="5986"/>
                  </a:cubicBezTo>
                  <a:close/>
                  <a:moveTo>
                    <a:pt x="9641" y="5986"/>
                  </a:moveTo>
                  <a:cubicBezTo>
                    <a:pt x="10051" y="5986"/>
                    <a:pt x="10397" y="6301"/>
                    <a:pt x="10397" y="6742"/>
                  </a:cubicBezTo>
                  <a:cubicBezTo>
                    <a:pt x="10397" y="7184"/>
                    <a:pt x="10051" y="7499"/>
                    <a:pt x="9641" y="7499"/>
                  </a:cubicBezTo>
                  <a:lnTo>
                    <a:pt x="9641" y="5986"/>
                  </a:lnTo>
                  <a:close/>
                  <a:moveTo>
                    <a:pt x="3309" y="5986"/>
                  </a:moveTo>
                  <a:cubicBezTo>
                    <a:pt x="3939" y="5986"/>
                    <a:pt x="4411" y="6490"/>
                    <a:pt x="4411" y="7089"/>
                  </a:cubicBezTo>
                  <a:cubicBezTo>
                    <a:pt x="4411" y="7719"/>
                    <a:pt x="3907" y="8192"/>
                    <a:pt x="3309" y="8192"/>
                  </a:cubicBezTo>
                  <a:cubicBezTo>
                    <a:pt x="2678" y="8192"/>
                    <a:pt x="2206" y="7688"/>
                    <a:pt x="2206" y="7089"/>
                  </a:cubicBezTo>
                  <a:cubicBezTo>
                    <a:pt x="2206" y="6459"/>
                    <a:pt x="2710" y="5986"/>
                    <a:pt x="3309" y="5986"/>
                  </a:cubicBezTo>
                  <a:close/>
                  <a:moveTo>
                    <a:pt x="7782" y="6018"/>
                  </a:moveTo>
                  <a:cubicBezTo>
                    <a:pt x="8412" y="6018"/>
                    <a:pt x="8885" y="6553"/>
                    <a:pt x="8885" y="7121"/>
                  </a:cubicBezTo>
                  <a:cubicBezTo>
                    <a:pt x="8885" y="7719"/>
                    <a:pt x="8381" y="8223"/>
                    <a:pt x="7782" y="8223"/>
                  </a:cubicBezTo>
                  <a:cubicBezTo>
                    <a:pt x="7152" y="8223"/>
                    <a:pt x="6680" y="7719"/>
                    <a:pt x="6680" y="7121"/>
                  </a:cubicBezTo>
                  <a:cubicBezTo>
                    <a:pt x="6680" y="6490"/>
                    <a:pt x="7215" y="6018"/>
                    <a:pt x="7782" y="6018"/>
                  </a:cubicBezTo>
                  <a:close/>
                  <a:moveTo>
                    <a:pt x="5955" y="7436"/>
                  </a:moveTo>
                  <a:cubicBezTo>
                    <a:pt x="6112" y="8318"/>
                    <a:pt x="6900" y="8948"/>
                    <a:pt x="7751" y="8948"/>
                  </a:cubicBezTo>
                  <a:cubicBezTo>
                    <a:pt x="8192" y="8948"/>
                    <a:pt x="8538" y="8790"/>
                    <a:pt x="8853" y="8601"/>
                  </a:cubicBezTo>
                  <a:lnTo>
                    <a:pt x="8853" y="8601"/>
                  </a:lnTo>
                  <a:cubicBezTo>
                    <a:pt x="8885" y="10334"/>
                    <a:pt x="7593" y="11783"/>
                    <a:pt x="5892" y="11941"/>
                  </a:cubicBezTo>
                  <a:lnTo>
                    <a:pt x="5892" y="11594"/>
                  </a:lnTo>
                  <a:cubicBezTo>
                    <a:pt x="5892" y="11374"/>
                    <a:pt x="5734" y="11216"/>
                    <a:pt x="5545" y="11216"/>
                  </a:cubicBezTo>
                  <a:cubicBezTo>
                    <a:pt x="5356" y="11216"/>
                    <a:pt x="5199" y="11374"/>
                    <a:pt x="5199" y="11594"/>
                  </a:cubicBezTo>
                  <a:lnTo>
                    <a:pt x="5199" y="11941"/>
                  </a:lnTo>
                  <a:cubicBezTo>
                    <a:pt x="3498" y="11752"/>
                    <a:pt x="2206" y="10334"/>
                    <a:pt x="2206" y="8601"/>
                  </a:cubicBezTo>
                  <a:lnTo>
                    <a:pt x="2206" y="8601"/>
                  </a:lnTo>
                  <a:cubicBezTo>
                    <a:pt x="2521" y="8822"/>
                    <a:pt x="2899" y="8948"/>
                    <a:pt x="3309" y="8948"/>
                  </a:cubicBezTo>
                  <a:cubicBezTo>
                    <a:pt x="4222" y="8948"/>
                    <a:pt x="4947" y="8318"/>
                    <a:pt x="5136" y="7436"/>
                  </a:cubicBezTo>
                  <a:close/>
                  <a:moveTo>
                    <a:pt x="1072" y="0"/>
                  </a:moveTo>
                  <a:cubicBezTo>
                    <a:pt x="851" y="0"/>
                    <a:pt x="725" y="158"/>
                    <a:pt x="725" y="347"/>
                  </a:cubicBezTo>
                  <a:cubicBezTo>
                    <a:pt x="725" y="1576"/>
                    <a:pt x="1229" y="2678"/>
                    <a:pt x="2080" y="3434"/>
                  </a:cubicBezTo>
                  <a:cubicBezTo>
                    <a:pt x="1733" y="3970"/>
                    <a:pt x="1544" y="4569"/>
                    <a:pt x="1513" y="5230"/>
                  </a:cubicBezTo>
                  <a:cubicBezTo>
                    <a:pt x="662" y="5230"/>
                    <a:pt x="0" y="5923"/>
                    <a:pt x="0" y="6742"/>
                  </a:cubicBezTo>
                  <a:cubicBezTo>
                    <a:pt x="0" y="7562"/>
                    <a:pt x="662" y="8223"/>
                    <a:pt x="1513" y="8223"/>
                  </a:cubicBezTo>
                  <a:lnTo>
                    <a:pt x="1513" y="8601"/>
                  </a:lnTo>
                  <a:cubicBezTo>
                    <a:pt x="1513" y="10870"/>
                    <a:pt x="3340" y="12728"/>
                    <a:pt x="5577" y="12728"/>
                  </a:cubicBezTo>
                  <a:cubicBezTo>
                    <a:pt x="7845" y="12728"/>
                    <a:pt x="9673" y="10870"/>
                    <a:pt x="9673" y="8601"/>
                  </a:cubicBezTo>
                  <a:lnTo>
                    <a:pt x="9673" y="8223"/>
                  </a:lnTo>
                  <a:cubicBezTo>
                    <a:pt x="10523" y="8223"/>
                    <a:pt x="11185" y="7562"/>
                    <a:pt x="11185" y="6742"/>
                  </a:cubicBezTo>
                  <a:cubicBezTo>
                    <a:pt x="11153" y="5923"/>
                    <a:pt x="10460" y="5230"/>
                    <a:pt x="9641" y="5230"/>
                  </a:cubicBezTo>
                  <a:lnTo>
                    <a:pt x="9641" y="4128"/>
                  </a:lnTo>
                  <a:cubicBezTo>
                    <a:pt x="9641" y="1859"/>
                    <a:pt x="7782" y="0"/>
                    <a:pt x="55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51AAF551-893C-E60D-8D10-775242F9D8FE}"/>
              </a:ext>
            </a:extLst>
          </p:cNvPr>
          <p:cNvSpPr txBox="1"/>
          <p:nvPr/>
        </p:nvSpPr>
        <p:spPr>
          <a:xfrm>
            <a:off x="3628466" y="2468106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49BEAA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49BEAA"/>
              </a:solidFill>
            </a:endParaRPr>
          </a:p>
        </p:txBody>
      </p:sp>
      <p:sp>
        <p:nvSpPr>
          <p:cNvPr id="44" name="Retângulo: Cantos Arredondados 43">
            <a:extLst>
              <a:ext uri="{FF2B5EF4-FFF2-40B4-BE49-F238E27FC236}">
                <a16:creationId xmlns:a16="http://schemas.microsoft.com/office/drawing/2014/main" id="{D3B94FEF-2F4B-7CA3-D7C8-CF8D16FA6505}"/>
              </a:ext>
            </a:extLst>
          </p:cNvPr>
          <p:cNvSpPr/>
          <p:nvPr/>
        </p:nvSpPr>
        <p:spPr>
          <a:xfrm>
            <a:off x="6986956" y="2392615"/>
            <a:ext cx="3271688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EEB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pSp>
        <p:nvGrpSpPr>
          <p:cNvPr id="45" name="Google Shape;4854;p48">
            <a:extLst>
              <a:ext uri="{FF2B5EF4-FFF2-40B4-BE49-F238E27FC236}">
                <a16:creationId xmlns:a16="http://schemas.microsoft.com/office/drawing/2014/main" id="{276FC06D-48DA-11A1-D296-A6800604D9E1}"/>
              </a:ext>
            </a:extLst>
          </p:cNvPr>
          <p:cNvGrpSpPr/>
          <p:nvPr/>
        </p:nvGrpSpPr>
        <p:grpSpPr>
          <a:xfrm>
            <a:off x="7090947" y="2463539"/>
            <a:ext cx="337997" cy="336411"/>
            <a:chOff x="-55620175" y="2686900"/>
            <a:chExt cx="319800" cy="318300"/>
          </a:xfrm>
          <a:solidFill>
            <a:srgbClr val="EEB868"/>
          </a:solidFill>
        </p:grpSpPr>
        <p:sp>
          <p:nvSpPr>
            <p:cNvPr id="46" name="Google Shape;4855;p48">
              <a:extLst>
                <a:ext uri="{FF2B5EF4-FFF2-40B4-BE49-F238E27FC236}">
                  <a16:creationId xmlns:a16="http://schemas.microsoft.com/office/drawing/2014/main" id="{013B027C-C8CE-4BE3-8D10-C8CD5DBB7BE1}"/>
                </a:ext>
              </a:extLst>
            </p:cNvPr>
            <p:cNvSpPr/>
            <p:nvPr/>
          </p:nvSpPr>
          <p:spPr>
            <a:xfrm>
              <a:off x="-55514650" y="2917925"/>
              <a:ext cx="72500" cy="29775"/>
            </a:xfrm>
            <a:custGeom>
              <a:avLst/>
              <a:gdLst/>
              <a:ahLst/>
              <a:cxnLst/>
              <a:rect l="l" t="t" r="r" b="b"/>
              <a:pathLst>
                <a:path w="2900" h="1191" extrusionOk="0">
                  <a:moveTo>
                    <a:pt x="387" y="1"/>
                  </a:moveTo>
                  <a:cubicBezTo>
                    <a:pt x="292" y="1"/>
                    <a:pt x="206" y="40"/>
                    <a:pt x="158" y="119"/>
                  </a:cubicBezTo>
                  <a:cubicBezTo>
                    <a:pt x="1" y="277"/>
                    <a:pt x="1" y="529"/>
                    <a:pt x="158" y="655"/>
                  </a:cubicBezTo>
                  <a:cubicBezTo>
                    <a:pt x="505" y="1001"/>
                    <a:pt x="978" y="1190"/>
                    <a:pt x="1450" y="1190"/>
                  </a:cubicBezTo>
                  <a:cubicBezTo>
                    <a:pt x="1954" y="1190"/>
                    <a:pt x="2427" y="1001"/>
                    <a:pt x="2742" y="655"/>
                  </a:cubicBezTo>
                  <a:cubicBezTo>
                    <a:pt x="2899" y="497"/>
                    <a:pt x="2899" y="245"/>
                    <a:pt x="2742" y="119"/>
                  </a:cubicBezTo>
                  <a:cubicBezTo>
                    <a:pt x="2679" y="72"/>
                    <a:pt x="2592" y="48"/>
                    <a:pt x="2502" y="48"/>
                  </a:cubicBezTo>
                  <a:cubicBezTo>
                    <a:pt x="2411" y="48"/>
                    <a:pt x="2317" y="72"/>
                    <a:pt x="2238" y="119"/>
                  </a:cubicBezTo>
                  <a:cubicBezTo>
                    <a:pt x="2049" y="340"/>
                    <a:pt x="1734" y="434"/>
                    <a:pt x="1450" y="434"/>
                  </a:cubicBezTo>
                  <a:cubicBezTo>
                    <a:pt x="1135" y="434"/>
                    <a:pt x="852" y="340"/>
                    <a:pt x="663" y="119"/>
                  </a:cubicBezTo>
                  <a:cubicBezTo>
                    <a:pt x="584" y="40"/>
                    <a:pt x="481" y="1"/>
                    <a:pt x="3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856;p48">
              <a:extLst>
                <a:ext uri="{FF2B5EF4-FFF2-40B4-BE49-F238E27FC236}">
                  <a16:creationId xmlns:a16="http://schemas.microsoft.com/office/drawing/2014/main" id="{F157CAF3-0487-D9C7-DB0F-52042AB633DB}"/>
                </a:ext>
              </a:extLst>
            </p:cNvPr>
            <p:cNvSpPr/>
            <p:nvPr/>
          </p:nvSpPr>
          <p:spPr>
            <a:xfrm>
              <a:off x="-55450050" y="2854725"/>
              <a:ext cx="18125" cy="18150"/>
            </a:xfrm>
            <a:custGeom>
              <a:avLst/>
              <a:gdLst/>
              <a:ahLst/>
              <a:cxnLst/>
              <a:rect l="l" t="t" r="r" b="b"/>
              <a:pathLst>
                <a:path w="725" h="726" extrusionOk="0">
                  <a:moveTo>
                    <a:pt x="378" y="1"/>
                  </a:moveTo>
                  <a:cubicBezTo>
                    <a:pt x="158" y="1"/>
                    <a:pt x="0" y="190"/>
                    <a:pt x="0" y="379"/>
                  </a:cubicBezTo>
                  <a:cubicBezTo>
                    <a:pt x="0" y="568"/>
                    <a:pt x="158" y="725"/>
                    <a:pt x="378" y="725"/>
                  </a:cubicBezTo>
                  <a:cubicBezTo>
                    <a:pt x="567" y="725"/>
                    <a:pt x="725" y="568"/>
                    <a:pt x="725" y="379"/>
                  </a:cubicBezTo>
                  <a:cubicBezTo>
                    <a:pt x="725" y="190"/>
                    <a:pt x="567" y="1"/>
                    <a:pt x="3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57;p48">
              <a:extLst>
                <a:ext uri="{FF2B5EF4-FFF2-40B4-BE49-F238E27FC236}">
                  <a16:creationId xmlns:a16="http://schemas.microsoft.com/office/drawing/2014/main" id="{B03353A6-F516-6367-FBB7-270EBDC2C3E8}"/>
                </a:ext>
              </a:extLst>
            </p:cNvPr>
            <p:cNvSpPr/>
            <p:nvPr/>
          </p:nvSpPr>
          <p:spPr>
            <a:xfrm>
              <a:off x="-55524875" y="2855525"/>
              <a:ext cx="18925" cy="17450"/>
            </a:xfrm>
            <a:custGeom>
              <a:avLst/>
              <a:gdLst/>
              <a:ahLst/>
              <a:cxnLst/>
              <a:rect l="l" t="t" r="r" b="b"/>
              <a:pathLst>
                <a:path w="757" h="698" extrusionOk="0">
                  <a:moveTo>
                    <a:pt x="410" y="0"/>
                  </a:moveTo>
                  <a:cubicBezTo>
                    <a:pt x="189" y="0"/>
                    <a:pt x="0" y="158"/>
                    <a:pt x="0" y="347"/>
                  </a:cubicBezTo>
                  <a:cubicBezTo>
                    <a:pt x="0" y="536"/>
                    <a:pt x="189" y="693"/>
                    <a:pt x="410" y="693"/>
                  </a:cubicBezTo>
                  <a:cubicBezTo>
                    <a:pt x="423" y="696"/>
                    <a:pt x="437" y="697"/>
                    <a:pt x="451" y="697"/>
                  </a:cubicBezTo>
                  <a:cubicBezTo>
                    <a:pt x="598" y="697"/>
                    <a:pt x="756" y="548"/>
                    <a:pt x="756" y="347"/>
                  </a:cubicBezTo>
                  <a:cubicBezTo>
                    <a:pt x="756" y="158"/>
                    <a:pt x="599" y="0"/>
                    <a:pt x="4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858;p48">
              <a:extLst>
                <a:ext uri="{FF2B5EF4-FFF2-40B4-BE49-F238E27FC236}">
                  <a16:creationId xmlns:a16="http://schemas.microsoft.com/office/drawing/2014/main" id="{49DDB18F-445C-B8F6-3BC0-4DFACCFDB829}"/>
                </a:ext>
              </a:extLst>
            </p:cNvPr>
            <p:cNvSpPr/>
            <p:nvPr/>
          </p:nvSpPr>
          <p:spPr>
            <a:xfrm>
              <a:off x="-55620175" y="2686900"/>
              <a:ext cx="319800" cy="318300"/>
            </a:xfrm>
            <a:custGeom>
              <a:avLst/>
              <a:gdLst/>
              <a:ahLst/>
              <a:cxnLst/>
              <a:rect l="l" t="t" r="r" b="b"/>
              <a:pathLst>
                <a:path w="12792" h="12732" extrusionOk="0">
                  <a:moveTo>
                    <a:pt x="5671" y="2240"/>
                  </a:moveTo>
                  <a:cubicBezTo>
                    <a:pt x="6333" y="2240"/>
                    <a:pt x="6931" y="2429"/>
                    <a:pt x="7435" y="2744"/>
                  </a:cubicBezTo>
                  <a:cubicBezTo>
                    <a:pt x="7057" y="4225"/>
                    <a:pt x="5703" y="5233"/>
                    <a:pt x="4159" y="5233"/>
                  </a:cubicBezTo>
                  <a:lnTo>
                    <a:pt x="2332" y="5233"/>
                  </a:lnTo>
                  <a:cubicBezTo>
                    <a:pt x="2489" y="3532"/>
                    <a:pt x="3938" y="2240"/>
                    <a:pt x="5671" y="2240"/>
                  </a:cubicBezTo>
                  <a:close/>
                  <a:moveTo>
                    <a:pt x="8318" y="732"/>
                  </a:moveTo>
                  <a:cubicBezTo>
                    <a:pt x="8434" y="732"/>
                    <a:pt x="8549" y="741"/>
                    <a:pt x="8664" y="759"/>
                  </a:cubicBezTo>
                  <a:cubicBezTo>
                    <a:pt x="9735" y="917"/>
                    <a:pt x="10523" y="1925"/>
                    <a:pt x="10523" y="3059"/>
                  </a:cubicBezTo>
                  <a:lnTo>
                    <a:pt x="10523" y="6147"/>
                  </a:lnTo>
                  <a:cubicBezTo>
                    <a:pt x="10271" y="6021"/>
                    <a:pt x="10050" y="5958"/>
                    <a:pt x="9767" y="5958"/>
                  </a:cubicBezTo>
                  <a:lnTo>
                    <a:pt x="9767" y="5580"/>
                  </a:lnTo>
                  <a:cubicBezTo>
                    <a:pt x="9767" y="3626"/>
                    <a:pt x="8349" y="1957"/>
                    <a:pt x="6490" y="1578"/>
                  </a:cubicBezTo>
                  <a:cubicBezTo>
                    <a:pt x="6975" y="1040"/>
                    <a:pt x="7643" y="732"/>
                    <a:pt x="8318" y="732"/>
                  </a:cubicBezTo>
                  <a:close/>
                  <a:moveTo>
                    <a:pt x="1544" y="6745"/>
                  </a:moveTo>
                  <a:lnTo>
                    <a:pt x="1544" y="8226"/>
                  </a:lnTo>
                  <a:cubicBezTo>
                    <a:pt x="1134" y="8226"/>
                    <a:pt x="788" y="7879"/>
                    <a:pt x="788" y="7470"/>
                  </a:cubicBezTo>
                  <a:cubicBezTo>
                    <a:pt x="788" y="7092"/>
                    <a:pt x="1134" y="6745"/>
                    <a:pt x="1544" y="6745"/>
                  </a:cubicBezTo>
                  <a:close/>
                  <a:moveTo>
                    <a:pt x="9798" y="6745"/>
                  </a:moveTo>
                  <a:cubicBezTo>
                    <a:pt x="10208" y="6745"/>
                    <a:pt x="10554" y="7060"/>
                    <a:pt x="10554" y="7470"/>
                  </a:cubicBezTo>
                  <a:cubicBezTo>
                    <a:pt x="10554" y="7879"/>
                    <a:pt x="10208" y="8226"/>
                    <a:pt x="9798" y="8226"/>
                  </a:cubicBezTo>
                  <a:lnTo>
                    <a:pt x="9798" y="6745"/>
                  </a:lnTo>
                  <a:close/>
                  <a:moveTo>
                    <a:pt x="10712" y="8667"/>
                  </a:moveTo>
                  <a:cubicBezTo>
                    <a:pt x="10775" y="8888"/>
                    <a:pt x="10869" y="9108"/>
                    <a:pt x="11027" y="9297"/>
                  </a:cubicBezTo>
                  <a:cubicBezTo>
                    <a:pt x="11090" y="9455"/>
                    <a:pt x="11216" y="9549"/>
                    <a:pt x="11342" y="9707"/>
                  </a:cubicBezTo>
                  <a:lnTo>
                    <a:pt x="9652" y="9707"/>
                  </a:lnTo>
                  <a:cubicBezTo>
                    <a:pt x="9738" y="9468"/>
                    <a:pt x="9768" y="9254"/>
                    <a:pt x="9798" y="8982"/>
                  </a:cubicBezTo>
                  <a:cubicBezTo>
                    <a:pt x="10145" y="8982"/>
                    <a:pt x="10460" y="8856"/>
                    <a:pt x="10712" y="8667"/>
                  </a:cubicBezTo>
                  <a:close/>
                  <a:moveTo>
                    <a:pt x="8066" y="3280"/>
                  </a:moveTo>
                  <a:cubicBezTo>
                    <a:pt x="8664" y="3847"/>
                    <a:pt x="9042" y="4729"/>
                    <a:pt x="9042" y="5643"/>
                  </a:cubicBezTo>
                  <a:lnTo>
                    <a:pt x="9042" y="8636"/>
                  </a:lnTo>
                  <a:cubicBezTo>
                    <a:pt x="9042" y="10463"/>
                    <a:pt x="7530" y="11975"/>
                    <a:pt x="5671" y="11975"/>
                  </a:cubicBezTo>
                  <a:cubicBezTo>
                    <a:pt x="3812" y="11975"/>
                    <a:pt x="2269" y="10431"/>
                    <a:pt x="2269" y="8573"/>
                  </a:cubicBezTo>
                  <a:lnTo>
                    <a:pt x="2269" y="5989"/>
                  </a:lnTo>
                  <a:lnTo>
                    <a:pt x="4159" y="5989"/>
                  </a:lnTo>
                  <a:cubicBezTo>
                    <a:pt x="5104" y="5989"/>
                    <a:pt x="6049" y="5643"/>
                    <a:pt x="6805" y="5044"/>
                  </a:cubicBezTo>
                  <a:cubicBezTo>
                    <a:pt x="7404" y="4571"/>
                    <a:pt x="7782" y="3941"/>
                    <a:pt x="8066" y="3280"/>
                  </a:cubicBezTo>
                  <a:close/>
                  <a:moveTo>
                    <a:pt x="8329" y="0"/>
                  </a:moveTo>
                  <a:cubicBezTo>
                    <a:pt x="7237" y="0"/>
                    <a:pt x="6224" y="580"/>
                    <a:pt x="5671" y="1547"/>
                  </a:cubicBezTo>
                  <a:lnTo>
                    <a:pt x="5640" y="1547"/>
                  </a:lnTo>
                  <a:cubicBezTo>
                    <a:pt x="3340" y="1547"/>
                    <a:pt x="1481" y="3374"/>
                    <a:pt x="1481" y="5643"/>
                  </a:cubicBezTo>
                  <a:lnTo>
                    <a:pt x="1481" y="5989"/>
                  </a:lnTo>
                  <a:cubicBezTo>
                    <a:pt x="662" y="5989"/>
                    <a:pt x="0" y="6651"/>
                    <a:pt x="0" y="7470"/>
                  </a:cubicBezTo>
                  <a:cubicBezTo>
                    <a:pt x="0" y="8320"/>
                    <a:pt x="662" y="8982"/>
                    <a:pt x="1481" y="8982"/>
                  </a:cubicBezTo>
                  <a:cubicBezTo>
                    <a:pt x="1702" y="11061"/>
                    <a:pt x="3466" y="12731"/>
                    <a:pt x="5577" y="12731"/>
                  </a:cubicBezTo>
                  <a:cubicBezTo>
                    <a:pt x="7215" y="12731"/>
                    <a:pt x="8570" y="11818"/>
                    <a:pt x="9263" y="10463"/>
                  </a:cubicBezTo>
                  <a:lnTo>
                    <a:pt x="12319" y="10463"/>
                  </a:lnTo>
                  <a:cubicBezTo>
                    <a:pt x="12476" y="10463"/>
                    <a:pt x="12634" y="10368"/>
                    <a:pt x="12665" y="10211"/>
                  </a:cubicBezTo>
                  <a:cubicBezTo>
                    <a:pt x="12791" y="9990"/>
                    <a:pt x="12728" y="9833"/>
                    <a:pt x="12571" y="9770"/>
                  </a:cubicBezTo>
                  <a:cubicBezTo>
                    <a:pt x="11783" y="9360"/>
                    <a:pt x="11248" y="8573"/>
                    <a:pt x="11248" y="7690"/>
                  </a:cubicBezTo>
                  <a:lnTo>
                    <a:pt x="11248" y="3122"/>
                  </a:lnTo>
                  <a:cubicBezTo>
                    <a:pt x="11248" y="1578"/>
                    <a:pt x="10208" y="287"/>
                    <a:pt x="8790" y="35"/>
                  </a:cubicBezTo>
                  <a:cubicBezTo>
                    <a:pt x="8636" y="12"/>
                    <a:pt x="8481" y="0"/>
                    <a:pt x="83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70A4474-9AB7-2D3B-9C9A-AE040865D838}"/>
              </a:ext>
            </a:extLst>
          </p:cNvPr>
          <p:cNvSpPr txBox="1"/>
          <p:nvPr/>
        </p:nvSpPr>
        <p:spPr>
          <a:xfrm>
            <a:off x="7407167" y="2484567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EEB8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EEB868"/>
              </a:solidFill>
            </a:endParaRPr>
          </a:p>
        </p:txBody>
      </p:sp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BA90D2FF-9E18-0551-382B-546E479A3D67}"/>
              </a:ext>
            </a:extLst>
          </p:cNvPr>
          <p:cNvSpPr/>
          <p:nvPr/>
        </p:nvSpPr>
        <p:spPr>
          <a:xfrm>
            <a:off x="4965250" y="3087698"/>
            <a:ext cx="6369499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456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pSp>
        <p:nvGrpSpPr>
          <p:cNvPr id="52" name="Google Shape;4891;p48">
            <a:extLst>
              <a:ext uri="{FF2B5EF4-FFF2-40B4-BE49-F238E27FC236}">
                <a16:creationId xmlns:a16="http://schemas.microsoft.com/office/drawing/2014/main" id="{7D068F6E-D748-620C-1313-608F41D4EC6F}"/>
              </a:ext>
            </a:extLst>
          </p:cNvPr>
          <p:cNvGrpSpPr/>
          <p:nvPr/>
        </p:nvGrpSpPr>
        <p:grpSpPr>
          <a:xfrm>
            <a:off x="5089543" y="3151571"/>
            <a:ext cx="305550" cy="336966"/>
            <a:chOff x="-57172600" y="2686375"/>
            <a:chExt cx="289100" cy="318825"/>
          </a:xfrm>
          <a:solidFill>
            <a:srgbClr val="456990"/>
          </a:solidFill>
        </p:grpSpPr>
        <p:sp>
          <p:nvSpPr>
            <p:cNvPr id="53" name="Google Shape;4892;p48">
              <a:extLst>
                <a:ext uri="{FF2B5EF4-FFF2-40B4-BE49-F238E27FC236}">
                  <a16:creationId xmlns:a16="http://schemas.microsoft.com/office/drawing/2014/main" id="{1D484413-2333-6A23-A71E-BCE958B50C17}"/>
                </a:ext>
              </a:extLst>
            </p:cNvPr>
            <p:cNvSpPr/>
            <p:nvPr/>
          </p:nvSpPr>
          <p:spPr>
            <a:xfrm>
              <a:off x="-57063900" y="2937625"/>
              <a:ext cx="73275" cy="29750"/>
            </a:xfrm>
            <a:custGeom>
              <a:avLst/>
              <a:gdLst/>
              <a:ahLst/>
              <a:cxnLst/>
              <a:rect l="l" t="t" r="r" b="b"/>
              <a:pathLst>
                <a:path w="2931" h="1190" extrusionOk="0">
                  <a:moveTo>
                    <a:pt x="414" y="1"/>
                  </a:moveTo>
                  <a:cubicBezTo>
                    <a:pt x="316" y="1"/>
                    <a:pt x="221" y="40"/>
                    <a:pt x="158" y="119"/>
                  </a:cubicBezTo>
                  <a:cubicBezTo>
                    <a:pt x="1" y="276"/>
                    <a:pt x="1" y="528"/>
                    <a:pt x="158" y="654"/>
                  </a:cubicBezTo>
                  <a:cubicBezTo>
                    <a:pt x="536" y="1001"/>
                    <a:pt x="1009" y="1190"/>
                    <a:pt x="1481" y="1190"/>
                  </a:cubicBezTo>
                  <a:cubicBezTo>
                    <a:pt x="1954" y="1190"/>
                    <a:pt x="2458" y="1001"/>
                    <a:pt x="2773" y="654"/>
                  </a:cubicBezTo>
                  <a:cubicBezTo>
                    <a:pt x="2931" y="497"/>
                    <a:pt x="2931" y="245"/>
                    <a:pt x="2773" y="119"/>
                  </a:cubicBezTo>
                  <a:cubicBezTo>
                    <a:pt x="2710" y="72"/>
                    <a:pt x="2623" y="48"/>
                    <a:pt x="2533" y="48"/>
                  </a:cubicBezTo>
                  <a:cubicBezTo>
                    <a:pt x="2442" y="48"/>
                    <a:pt x="2348" y="72"/>
                    <a:pt x="2269" y="119"/>
                  </a:cubicBezTo>
                  <a:cubicBezTo>
                    <a:pt x="2048" y="339"/>
                    <a:pt x="1733" y="434"/>
                    <a:pt x="1481" y="434"/>
                  </a:cubicBezTo>
                  <a:cubicBezTo>
                    <a:pt x="1166" y="434"/>
                    <a:pt x="883" y="339"/>
                    <a:pt x="694" y="119"/>
                  </a:cubicBezTo>
                  <a:cubicBezTo>
                    <a:pt x="615" y="40"/>
                    <a:pt x="513" y="1"/>
                    <a:pt x="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893;p48">
              <a:extLst>
                <a:ext uri="{FF2B5EF4-FFF2-40B4-BE49-F238E27FC236}">
                  <a16:creationId xmlns:a16="http://schemas.microsoft.com/office/drawing/2014/main" id="{E8BE1288-E67A-E7F9-EC2A-67D1E470FF71}"/>
                </a:ext>
              </a:extLst>
            </p:cNvPr>
            <p:cNvSpPr/>
            <p:nvPr/>
          </p:nvSpPr>
          <p:spPr>
            <a:xfrm>
              <a:off x="-57172600" y="2686375"/>
              <a:ext cx="289100" cy="318825"/>
            </a:xfrm>
            <a:custGeom>
              <a:avLst/>
              <a:gdLst/>
              <a:ahLst/>
              <a:cxnLst/>
              <a:rect l="l" t="t" r="r" b="b"/>
              <a:pathLst>
                <a:path w="11564" h="12753" extrusionOk="0">
                  <a:moveTo>
                    <a:pt x="5798" y="788"/>
                  </a:moveTo>
                  <a:cubicBezTo>
                    <a:pt x="6160" y="788"/>
                    <a:pt x="6523" y="922"/>
                    <a:pt x="6806" y="1190"/>
                  </a:cubicBezTo>
                  <a:cubicBezTo>
                    <a:pt x="6853" y="1261"/>
                    <a:pt x="6954" y="1296"/>
                    <a:pt x="7054" y="1296"/>
                  </a:cubicBezTo>
                  <a:cubicBezTo>
                    <a:pt x="7088" y="1296"/>
                    <a:pt x="7121" y="1292"/>
                    <a:pt x="7153" y="1284"/>
                  </a:cubicBezTo>
                  <a:cubicBezTo>
                    <a:pt x="7276" y="1253"/>
                    <a:pt x="7401" y="1239"/>
                    <a:pt x="7523" y="1239"/>
                  </a:cubicBezTo>
                  <a:cubicBezTo>
                    <a:pt x="8150" y="1239"/>
                    <a:pt x="8727" y="1629"/>
                    <a:pt x="8885" y="2261"/>
                  </a:cubicBezTo>
                  <a:cubicBezTo>
                    <a:pt x="8917" y="2387"/>
                    <a:pt x="9011" y="2513"/>
                    <a:pt x="9169" y="2545"/>
                  </a:cubicBezTo>
                  <a:cubicBezTo>
                    <a:pt x="9925" y="2734"/>
                    <a:pt x="10335" y="3521"/>
                    <a:pt x="10146" y="4277"/>
                  </a:cubicBezTo>
                  <a:cubicBezTo>
                    <a:pt x="10114" y="4403"/>
                    <a:pt x="10146" y="4561"/>
                    <a:pt x="10240" y="4624"/>
                  </a:cubicBezTo>
                  <a:cubicBezTo>
                    <a:pt x="10776" y="5191"/>
                    <a:pt x="10776" y="6073"/>
                    <a:pt x="10240" y="6640"/>
                  </a:cubicBezTo>
                  <a:cubicBezTo>
                    <a:pt x="10177" y="6672"/>
                    <a:pt x="10146" y="6703"/>
                    <a:pt x="10146" y="6798"/>
                  </a:cubicBezTo>
                  <a:cubicBezTo>
                    <a:pt x="9988" y="6766"/>
                    <a:pt x="9925" y="6766"/>
                    <a:pt x="9515" y="6766"/>
                  </a:cubicBezTo>
                  <a:cubicBezTo>
                    <a:pt x="9169" y="6325"/>
                    <a:pt x="8665" y="6010"/>
                    <a:pt x="8035" y="6010"/>
                  </a:cubicBezTo>
                  <a:cubicBezTo>
                    <a:pt x="6523" y="6010"/>
                    <a:pt x="5199" y="4970"/>
                    <a:pt x="4790" y="3553"/>
                  </a:cubicBezTo>
                  <a:cubicBezTo>
                    <a:pt x="4766" y="3408"/>
                    <a:pt x="4612" y="3300"/>
                    <a:pt x="4442" y="3300"/>
                  </a:cubicBezTo>
                  <a:cubicBezTo>
                    <a:pt x="4391" y="3300"/>
                    <a:pt x="4337" y="3310"/>
                    <a:pt x="4286" y="3332"/>
                  </a:cubicBezTo>
                  <a:cubicBezTo>
                    <a:pt x="3530" y="3647"/>
                    <a:pt x="2868" y="4151"/>
                    <a:pt x="2395" y="4813"/>
                  </a:cubicBezTo>
                  <a:cubicBezTo>
                    <a:pt x="1986" y="5412"/>
                    <a:pt x="1734" y="6073"/>
                    <a:pt x="1671" y="6798"/>
                  </a:cubicBezTo>
                  <a:cubicBezTo>
                    <a:pt x="1608" y="6798"/>
                    <a:pt x="1513" y="6798"/>
                    <a:pt x="1450" y="6829"/>
                  </a:cubicBezTo>
                  <a:cubicBezTo>
                    <a:pt x="1450" y="6703"/>
                    <a:pt x="1419" y="6672"/>
                    <a:pt x="1356" y="6640"/>
                  </a:cubicBezTo>
                  <a:cubicBezTo>
                    <a:pt x="820" y="6073"/>
                    <a:pt x="820" y="5191"/>
                    <a:pt x="1356" y="4624"/>
                  </a:cubicBezTo>
                  <a:cubicBezTo>
                    <a:pt x="1450" y="4561"/>
                    <a:pt x="1482" y="4403"/>
                    <a:pt x="1450" y="4277"/>
                  </a:cubicBezTo>
                  <a:cubicBezTo>
                    <a:pt x="1261" y="3521"/>
                    <a:pt x="1671" y="2734"/>
                    <a:pt x="2427" y="2545"/>
                  </a:cubicBezTo>
                  <a:cubicBezTo>
                    <a:pt x="2553" y="2513"/>
                    <a:pt x="2679" y="2419"/>
                    <a:pt x="2710" y="2261"/>
                  </a:cubicBezTo>
                  <a:cubicBezTo>
                    <a:pt x="2869" y="1629"/>
                    <a:pt x="3445" y="1239"/>
                    <a:pt x="4072" y="1239"/>
                  </a:cubicBezTo>
                  <a:cubicBezTo>
                    <a:pt x="4195" y="1239"/>
                    <a:pt x="4320" y="1253"/>
                    <a:pt x="4443" y="1284"/>
                  </a:cubicBezTo>
                  <a:cubicBezTo>
                    <a:pt x="4475" y="1292"/>
                    <a:pt x="4508" y="1296"/>
                    <a:pt x="4542" y="1296"/>
                  </a:cubicBezTo>
                  <a:cubicBezTo>
                    <a:pt x="4642" y="1296"/>
                    <a:pt x="4742" y="1261"/>
                    <a:pt x="4790" y="1190"/>
                  </a:cubicBezTo>
                  <a:cubicBezTo>
                    <a:pt x="5073" y="922"/>
                    <a:pt x="5436" y="788"/>
                    <a:pt x="5798" y="788"/>
                  </a:cubicBezTo>
                  <a:close/>
                  <a:moveTo>
                    <a:pt x="4254" y="4151"/>
                  </a:moveTo>
                  <a:cubicBezTo>
                    <a:pt x="4664" y="5286"/>
                    <a:pt x="5609" y="6168"/>
                    <a:pt x="6775" y="6514"/>
                  </a:cubicBezTo>
                  <a:cubicBezTo>
                    <a:pt x="6491" y="6766"/>
                    <a:pt x="6333" y="7113"/>
                    <a:pt x="6239" y="7459"/>
                  </a:cubicBezTo>
                  <a:lnTo>
                    <a:pt x="5388" y="7459"/>
                  </a:lnTo>
                  <a:lnTo>
                    <a:pt x="5388" y="7491"/>
                  </a:lnTo>
                  <a:cubicBezTo>
                    <a:pt x="5231" y="6640"/>
                    <a:pt x="4443" y="6010"/>
                    <a:pt x="3561" y="6010"/>
                  </a:cubicBezTo>
                  <a:cubicBezTo>
                    <a:pt x="3183" y="6010"/>
                    <a:pt x="2868" y="6136"/>
                    <a:pt x="2553" y="6325"/>
                  </a:cubicBezTo>
                  <a:cubicBezTo>
                    <a:pt x="2773" y="5412"/>
                    <a:pt x="3372" y="4624"/>
                    <a:pt x="4254" y="4151"/>
                  </a:cubicBezTo>
                  <a:close/>
                  <a:moveTo>
                    <a:pt x="3561" y="6766"/>
                  </a:moveTo>
                  <a:cubicBezTo>
                    <a:pt x="4191" y="6766"/>
                    <a:pt x="4664" y="7270"/>
                    <a:pt x="4664" y="7869"/>
                  </a:cubicBezTo>
                  <a:cubicBezTo>
                    <a:pt x="4664" y="8436"/>
                    <a:pt x="4160" y="8972"/>
                    <a:pt x="3561" y="8972"/>
                  </a:cubicBezTo>
                  <a:cubicBezTo>
                    <a:pt x="2931" y="8972"/>
                    <a:pt x="2458" y="8436"/>
                    <a:pt x="2458" y="7869"/>
                  </a:cubicBezTo>
                  <a:cubicBezTo>
                    <a:pt x="2458" y="7270"/>
                    <a:pt x="2931" y="6766"/>
                    <a:pt x="3561" y="6766"/>
                  </a:cubicBezTo>
                  <a:close/>
                  <a:moveTo>
                    <a:pt x="8066" y="6766"/>
                  </a:moveTo>
                  <a:cubicBezTo>
                    <a:pt x="8696" y="6766"/>
                    <a:pt x="9169" y="7270"/>
                    <a:pt x="9169" y="7869"/>
                  </a:cubicBezTo>
                  <a:cubicBezTo>
                    <a:pt x="9169" y="8436"/>
                    <a:pt x="8665" y="8972"/>
                    <a:pt x="8066" y="8972"/>
                  </a:cubicBezTo>
                  <a:cubicBezTo>
                    <a:pt x="7436" y="8972"/>
                    <a:pt x="6964" y="8436"/>
                    <a:pt x="6964" y="7869"/>
                  </a:cubicBezTo>
                  <a:cubicBezTo>
                    <a:pt x="6964" y="7270"/>
                    <a:pt x="7436" y="6766"/>
                    <a:pt x="8066" y="6766"/>
                  </a:cubicBezTo>
                  <a:close/>
                  <a:moveTo>
                    <a:pt x="1734" y="7491"/>
                  </a:moveTo>
                  <a:lnTo>
                    <a:pt x="1734" y="9003"/>
                  </a:lnTo>
                  <a:cubicBezTo>
                    <a:pt x="1293" y="9003"/>
                    <a:pt x="978" y="8657"/>
                    <a:pt x="978" y="8247"/>
                  </a:cubicBezTo>
                  <a:cubicBezTo>
                    <a:pt x="978" y="7869"/>
                    <a:pt x="1324" y="7491"/>
                    <a:pt x="1734" y="7491"/>
                  </a:cubicBezTo>
                  <a:close/>
                  <a:moveTo>
                    <a:pt x="9925" y="7491"/>
                  </a:moveTo>
                  <a:cubicBezTo>
                    <a:pt x="10303" y="7491"/>
                    <a:pt x="10650" y="7806"/>
                    <a:pt x="10650" y="8247"/>
                  </a:cubicBezTo>
                  <a:cubicBezTo>
                    <a:pt x="10650" y="8657"/>
                    <a:pt x="10303" y="9003"/>
                    <a:pt x="9925" y="9003"/>
                  </a:cubicBezTo>
                  <a:lnTo>
                    <a:pt x="9925" y="7491"/>
                  </a:lnTo>
                  <a:close/>
                  <a:moveTo>
                    <a:pt x="6207" y="8215"/>
                  </a:moveTo>
                  <a:cubicBezTo>
                    <a:pt x="6365" y="9066"/>
                    <a:pt x="7153" y="9696"/>
                    <a:pt x="8035" y="9696"/>
                  </a:cubicBezTo>
                  <a:cubicBezTo>
                    <a:pt x="8476" y="9696"/>
                    <a:pt x="8822" y="9539"/>
                    <a:pt x="9137" y="9350"/>
                  </a:cubicBezTo>
                  <a:lnTo>
                    <a:pt x="9137" y="10137"/>
                  </a:lnTo>
                  <a:lnTo>
                    <a:pt x="9169" y="10137"/>
                  </a:lnTo>
                  <a:cubicBezTo>
                    <a:pt x="9169" y="11177"/>
                    <a:pt x="8350" y="11996"/>
                    <a:pt x="7310" y="11996"/>
                  </a:cubicBezTo>
                  <a:lnTo>
                    <a:pt x="4317" y="11996"/>
                  </a:lnTo>
                  <a:cubicBezTo>
                    <a:pt x="3309" y="11996"/>
                    <a:pt x="2458" y="11177"/>
                    <a:pt x="2458" y="10137"/>
                  </a:cubicBezTo>
                  <a:lnTo>
                    <a:pt x="2458" y="9350"/>
                  </a:lnTo>
                  <a:cubicBezTo>
                    <a:pt x="2773" y="9602"/>
                    <a:pt x="3183" y="9696"/>
                    <a:pt x="3561" y="9696"/>
                  </a:cubicBezTo>
                  <a:cubicBezTo>
                    <a:pt x="4475" y="9696"/>
                    <a:pt x="5231" y="9066"/>
                    <a:pt x="5388" y="8215"/>
                  </a:cubicBezTo>
                  <a:close/>
                  <a:moveTo>
                    <a:pt x="5794" y="1"/>
                  </a:moveTo>
                  <a:cubicBezTo>
                    <a:pt x="5310" y="1"/>
                    <a:pt x="4821" y="166"/>
                    <a:pt x="4412" y="497"/>
                  </a:cubicBezTo>
                  <a:cubicBezTo>
                    <a:pt x="4291" y="479"/>
                    <a:pt x="4172" y="470"/>
                    <a:pt x="4054" y="470"/>
                  </a:cubicBezTo>
                  <a:cubicBezTo>
                    <a:pt x="3154" y="470"/>
                    <a:pt x="2355" y="992"/>
                    <a:pt x="2049" y="1883"/>
                  </a:cubicBezTo>
                  <a:cubicBezTo>
                    <a:pt x="1104" y="2230"/>
                    <a:pt x="505" y="3238"/>
                    <a:pt x="663" y="4246"/>
                  </a:cubicBezTo>
                  <a:cubicBezTo>
                    <a:pt x="1" y="5033"/>
                    <a:pt x="1" y="6168"/>
                    <a:pt x="663" y="6987"/>
                  </a:cubicBezTo>
                  <a:cubicBezTo>
                    <a:pt x="663" y="7018"/>
                    <a:pt x="663" y="7113"/>
                    <a:pt x="631" y="7144"/>
                  </a:cubicBezTo>
                  <a:cubicBezTo>
                    <a:pt x="348" y="7428"/>
                    <a:pt x="159" y="7806"/>
                    <a:pt x="159" y="8215"/>
                  </a:cubicBezTo>
                  <a:cubicBezTo>
                    <a:pt x="159" y="9035"/>
                    <a:pt x="820" y="9696"/>
                    <a:pt x="1639" y="9696"/>
                  </a:cubicBezTo>
                  <a:lnTo>
                    <a:pt x="1639" y="10137"/>
                  </a:lnTo>
                  <a:cubicBezTo>
                    <a:pt x="1639" y="11586"/>
                    <a:pt x="2836" y="12752"/>
                    <a:pt x="4254" y="12752"/>
                  </a:cubicBezTo>
                  <a:lnTo>
                    <a:pt x="7247" y="12752"/>
                  </a:lnTo>
                  <a:cubicBezTo>
                    <a:pt x="8696" y="12752"/>
                    <a:pt x="9831" y="11555"/>
                    <a:pt x="9831" y="10137"/>
                  </a:cubicBezTo>
                  <a:lnTo>
                    <a:pt x="9831" y="9696"/>
                  </a:lnTo>
                  <a:cubicBezTo>
                    <a:pt x="10681" y="9696"/>
                    <a:pt x="11343" y="9035"/>
                    <a:pt x="11343" y="8215"/>
                  </a:cubicBezTo>
                  <a:cubicBezTo>
                    <a:pt x="11406" y="7806"/>
                    <a:pt x="11217" y="7428"/>
                    <a:pt x="10933" y="7144"/>
                  </a:cubicBezTo>
                  <a:cubicBezTo>
                    <a:pt x="10933" y="7113"/>
                    <a:pt x="10933" y="7018"/>
                    <a:pt x="10902" y="6987"/>
                  </a:cubicBezTo>
                  <a:cubicBezTo>
                    <a:pt x="11563" y="6199"/>
                    <a:pt x="11563" y="5065"/>
                    <a:pt x="10902" y="4246"/>
                  </a:cubicBezTo>
                  <a:cubicBezTo>
                    <a:pt x="11059" y="3206"/>
                    <a:pt x="10492" y="2230"/>
                    <a:pt x="9515" y="1883"/>
                  </a:cubicBezTo>
                  <a:cubicBezTo>
                    <a:pt x="9206" y="1039"/>
                    <a:pt x="8344" y="472"/>
                    <a:pt x="7468" y="472"/>
                  </a:cubicBezTo>
                  <a:cubicBezTo>
                    <a:pt x="7363" y="472"/>
                    <a:pt x="7257" y="480"/>
                    <a:pt x="7153" y="497"/>
                  </a:cubicBezTo>
                  <a:cubicBezTo>
                    <a:pt x="6759" y="166"/>
                    <a:pt x="6278" y="1"/>
                    <a:pt x="57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A438BAED-6E75-645F-DD0E-F46F6D4AF541}"/>
              </a:ext>
            </a:extLst>
          </p:cNvPr>
          <p:cNvSpPr txBox="1"/>
          <p:nvPr/>
        </p:nvSpPr>
        <p:spPr>
          <a:xfrm>
            <a:off x="5425469" y="3151443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45699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456990"/>
              </a:solidFill>
            </a:endParaRPr>
          </a:p>
        </p:txBody>
      </p:sp>
      <p:sp>
        <p:nvSpPr>
          <p:cNvPr id="56" name="Retângulo: Cantos Arredondados 55">
            <a:extLst>
              <a:ext uri="{FF2B5EF4-FFF2-40B4-BE49-F238E27FC236}">
                <a16:creationId xmlns:a16="http://schemas.microsoft.com/office/drawing/2014/main" id="{5D5B89F3-2EA9-F080-9BEE-72E28BA5823A}"/>
              </a:ext>
            </a:extLst>
          </p:cNvPr>
          <p:cNvSpPr/>
          <p:nvPr/>
        </p:nvSpPr>
        <p:spPr>
          <a:xfrm>
            <a:off x="3212650" y="3781006"/>
            <a:ext cx="6369499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49DC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43B3E27-F38F-5C0B-33D8-73AF77AEDAA3}"/>
              </a:ext>
            </a:extLst>
          </p:cNvPr>
          <p:cNvSpPr txBox="1"/>
          <p:nvPr/>
        </p:nvSpPr>
        <p:spPr>
          <a:xfrm>
            <a:off x="3672869" y="3844751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49DCB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49DCB1"/>
              </a:solidFill>
            </a:endParaRPr>
          </a:p>
        </p:txBody>
      </p:sp>
      <p:grpSp>
        <p:nvGrpSpPr>
          <p:cNvPr id="58" name="Google Shape;4894;p48">
            <a:extLst>
              <a:ext uri="{FF2B5EF4-FFF2-40B4-BE49-F238E27FC236}">
                <a16:creationId xmlns:a16="http://schemas.microsoft.com/office/drawing/2014/main" id="{F4973BAC-D7E8-ACA4-7A6D-4139803BA1F9}"/>
              </a:ext>
            </a:extLst>
          </p:cNvPr>
          <p:cNvGrpSpPr/>
          <p:nvPr/>
        </p:nvGrpSpPr>
        <p:grpSpPr>
          <a:xfrm>
            <a:off x="3344949" y="3838589"/>
            <a:ext cx="336332" cy="334667"/>
            <a:chOff x="-55225575" y="1903275"/>
            <a:chExt cx="318225" cy="316650"/>
          </a:xfrm>
          <a:solidFill>
            <a:srgbClr val="49DCB1"/>
          </a:solidFill>
        </p:grpSpPr>
        <p:sp>
          <p:nvSpPr>
            <p:cNvPr id="59" name="Google Shape;4895;p48">
              <a:extLst>
                <a:ext uri="{FF2B5EF4-FFF2-40B4-BE49-F238E27FC236}">
                  <a16:creationId xmlns:a16="http://schemas.microsoft.com/office/drawing/2014/main" id="{7E1AC5BD-0C91-39CF-122F-25C0DED8EBF0}"/>
                </a:ext>
              </a:extLst>
            </p:cNvPr>
            <p:cNvSpPr/>
            <p:nvPr/>
          </p:nvSpPr>
          <p:spPr>
            <a:xfrm>
              <a:off x="-55104275" y="2116925"/>
              <a:ext cx="72475" cy="29750"/>
            </a:xfrm>
            <a:custGeom>
              <a:avLst/>
              <a:gdLst/>
              <a:ahLst/>
              <a:cxnLst/>
              <a:rect l="l" t="t" r="r" b="b"/>
              <a:pathLst>
                <a:path w="2899" h="1190" extrusionOk="0">
                  <a:moveTo>
                    <a:pt x="398" y="1"/>
                  </a:moveTo>
                  <a:cubicBezTo>
                    <a:pt x="307" y="1"/>
                    <a:pt x="221" y="40"/>
                    <a:pt x="158" y="119"/>
                  </a:cubicBezTo>
                  <a:cubicBezTo>
                    <a:pt x="0" y="276"/>
                    <a:pt x="0" y="497"/>
                    <a:pt x="158" y="623"/>
                  </a:cubicBezTo>
                  <a:cubicBezTo>
                    <a:pt x="504" y="969"/>
                    <a:pt x="977" y="1190"/>
                    <a:pt x="1449" y="1190"/>
                  </a:cubicBezTo>
                  <a:cubicBezTo>
                    <a:pt x="1953" y="1190"/>
                    <a:pt x="2426" y="969"/>
                    <a:pt x="2741" y="623"/>
                  </a:cubicBezTo>
                  <a:cubicBezTo>
                    <a:pt x="2898" y="465"/>
                    <a:pt x="2898" y="245"/>
                    <a:pt x="2741" y="119"/>
                  </a:cubicBezTo>
                  <a:cubicBezTo>
                    <a:pt x="2694" y="56"/>
                    <a:pt x="2607" y="24"/>
                    <a:pt x="2513" y="24"/>
                  </a:cubicBezTo>
                  <a:cubicBezTo>
                    <a:pt x="2418" y="24"/>
                    <a:pt x="2316" y="56"/>
                    <a:pt x="2237" y="119"/>
                  </a:cubicBezTo>
                  <a:cubicBezTo>
                    <a:pt x="2048" y="308"/>
                    <a:pt x="1733" y="434"/>
                    <a:pt x="1449" y="434"/>
                  </a:cubicBezTo>
                  <a:cubicBezTo>
                    <a:pt x="1134" y="434"/>
                    <a:pt x="851" y="308"/>
                    <a:pt x="662" y="119"/>
                  </a:cubicBezTo>
                  <a:cubicBezTo>
                    <a:pt x="583" y="40"/>
                    <a:pt x="488" y="1"/>
                    <a:pt x="3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896;p48">
              <a:extLst>
                <a:ext uri="{FF2B5EF4-FFF2-40B4-BE49-F238E27FC236}">
                  <a16:creationId xmlns:a16="http://schemas.microsoft.com/office/drawing/2014/main" id="{94947040-4589-7117-72B3-7A00A56F9A86}"/>
                </a:ext>
              </a:extLst>
            </p:cNvPr>
            <p:cNvSpPr/>
            <p:nvPr/>
          </p:nvSpPr>
          <p:spPr>
            <a:xfrm>
              <a:off x="-55113750" y="2053725"/>
              <a:ext cx="17350" cy="18125"/>
            </a:xfrm>
            <a:custGeom>
              <a:avLst/>
              <a:gdLst/>
              <a:ahLst/>
              <a:cxnLst/>
              <a:rect l="l" t="t" r="r" b="b"/>
              <a:pathLst>
                <a:path w="694" h="725" extrusionOk="0">
                  <a:moveTo>
                    <a:pt x="348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725"/>
                    <a:pt x="348" y="725"/>
                  </a:cubicBezTo>
                  <a:cubicBezTo>
                    <a:pt x="537" y="725"/>
                    <a:pt x="694" y="536"/>
                    <a:pt x="694" y="347"/>
                  </a:cubicBezTo>
                  <a:cubicBezTo>
                    <a:pt x="694" y="158"/>
                    <a:pt x="537" y="0"/>
                    <a:pt x="3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897;p48">
              <a:extLst>
                <a:ext uri="{FF2B5EF4-FFF2-40B4-BE49-F238E27FC236}">
                  <a16:creationId xmlns:a16="http://schemas.microsoft.com/office/drawing/2014/main" id="{0027880D-B154-7C79-D024-F832CCD59FBB}"/>
                </a:ext>
              </a:extLst>
            </p:cNvPr>
            <p:cNvSpPr/>
            <p:nvPr/>
          </p:nvSpPr>
          <p:spPr>
            <a:xfrm>
              <a:off x="-55039700" y="2053725"/>
              <a:ext cx="18125" cy="18125"/>
            </a:xfrm>
            <a:custGeom>
              <a:avLst/>
              <a:gdLst/>
              <a:ahLst/>
              <a:cxnLst/>
              <a:rect l="l" t="t" r="r" b="b"/>
              <a:pathLst>
                <a:path w="725" h="725" extrusionOk="0">
                  <a:moveTo>
                    <a:pt x="378" y="0"/>
                  </a:moveTo>
                  <a:cubicBezTo>
                    <a:pt x="189" y="0"/>
                    <a:pt x="0" y="158"/>
                    <a:pt x="0" y="347"/>
                  </a:cubicBezTo>
                  <a:cubicBezTo>
                    <a:pt x="0" y="536"/>
                    <a:pt x="189" y="725"/>
                    <a:pt x="378" y="725"/>
                  </a:cubicBezTo>
                  <a:cubicBezTo>
                    <a:pt x="568" y="725"/>
                    <a:pt x="725" y="536"/>
                    <a:pt x="725" y="347"/>
                  </a:cubicBezTo>
                  <a:cubicBezTo>
                    <a:pt x="725" y="158"/>
                    <a:pt x="568" y="0"/>
                    <a:pt x="3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898;p48">
              <a:extLst>
                <a:ext uri="{FF2B5EF4-FFF2-40B4-BE49-F238E27FC236}">
                  <a16:creationId xmlns:a16="http://schemas.microsoft.com/office/drawing/2014/main" id="{DD121FD9-212D-AD26-27FC-F52BE475E9CC}"/>
                </a:ext>
              </a:extLst>
            </p:cNvPr>
            <p:cNvSpPr/>
            <p:nvPr/>
          </p:nvSpPr>
          <p:spPr>
            <a:xfrm>
              <a:off x="-55225575" y="1903275"/>
              <a:ext cx="318225" cy="316650"/>
            </a:xfrm>
            <a:custGeom>
              <a:avLst/>
              <a:gdLst/>
              <a:ahLst/>
              <a:cxnLst/>
              <a:rect l="l" t="t" r="r" b="b"/>
              <a:pathLst>
                <a:path w="12729" h="12666" extrusionOk="0">
                  <a:moveTo>
                    <a:pt x="6333" y="757"/>
                  </a:moveTo>
                  <a:cubicBezTo>
                    <a:pt x="8790" y="757"/>
                    <a:pt x="10932" y="2679"/>
                    <a:pt x="11185" y="5105"/>
                  </a:cubicBezTo>
                  <a:cubicBezTo>
                    <a:pt x="11185" y="5231"/>
                    <a:pt x="11279" y="5357"/>
                    <a:pt x="11374" y="5388"/>
                  </a:cubicBezTo>
                  <a:cubicBezTo>
                    <a:pt x="11752" y="5577"/>
                    <a:pt x="11972" y="5987"/>
                    <a:pt x="11972" y="6365"/>
                  </a:cubicBezTo>
                  <a:cubicBezTo>
                    <a:pt x="11972" y="6680"/>
                    <a:pt x="11815" y="7058"/>
                    <a:pt x="11594" y="7247"/>
                  </a:cubicBezTo>
                  <a:cubicBezTo>
                    <a:pt x="11342" y="7373"/>
                    <a:pt x="11342" y="7625"/>
                    <a:pt x="11531" y="7783"/>
                  </a:cubicBezTo>
                  <a:cubicBezTo>
                    <a:pt x="11783" y="8035"/>
                    <a:pt x="11941" y="8318"/>
                    <a:pt x="11941" y="8633"/>
                  </a:cubicBezTo>
                  <a:cubicBezTo>
                    <a:pt x="11941" y="8948"/>
                    <a:pt x="11815" y="9263"/>
                    <a:pt x="11531" y="9452"/>
                  </a:cubicBezTo>
                  <a:cubicBezTo>
                    <a:pt x="11374" y="9610"/>
                    <a:pt x="11374" y="9830"/>
                    <a:pt x="11531" y="9988"/>
                  </a:cubicBezTo>
                  <a:cubicBezTo>
                    <a:pt x="11783" y="10240"/>
                    <a:pt x="11941" y="10524"/>
                    <a:pt x="11941" y="10839"/>
                  </a:cubicBezTo>
                  <a:cubicBezTo>
                    <a:pt x="11941" y="11437"/>
                    <a:pt x="11437" y="11941"/>
                    <a:pt x="10838" y="11941"/>
                  </a:cubicBezTo>
                  <a:lnTo>
                    <a:pt x="1828" y="11941"/>
                  </a:lnTo>
                  <a:cubicBezTo>
                    <a:pt x="1197" y="11941"/>
                    <a:pt x="725" y="11406"/>
                    <a:pt x="725" y="10839"/>
                  </a:cubicBezTo>
                  <a:cubicBezTo>
                    <a:pt x="725" y="10492"/>
                    <a:pt x="819" y="10208"/>
                    <a:pt x="1103" y="9988"/>
                  </a:cubicBezTo>
                  <a:cubicBezTo>
                    <a:pt x="1260" y="9830"/>
                    <a:pt x="1260" y="9610"/>
                    <a:pt x="1103" y="9452"/>
                  </a:cubicBezTo>
                  <a:cubicBezTo>
                    <a:pt x="882" y="9200"/>
                    <a:pt x="725" y="8917"/>
                    <a:pt x="725" y="8633"/>
                  </a:cubicBezTo>
                  <a:cubicBezTo>
                    <a:pt x="725" y="8318"/>
                    <a:pt x="819" y="8003"/>
                    <a:pt x="1103" y="7783"/>
                  </a:cubicBezTo>
                  <a:cubicBezTo>
                    <a:pt x="1260" y="7625"/>
                    <a:pt x="1260" y="7405"/>
                    <a:pt x="1103" y="7247"/>
                  </a:cubicBezTo>
                  <a:cubicBezTo>
                    <a:pt x="882" y="7058"/>
                    <a:pt x="725" y="6680"/>
                    <a:pt x="725" y="6365"/>
                  </a:cubicBezTo>
                  <a:cubicBezTo>
                    <a:pt x="725" y="5987"/>
                    <a:pt x="945" y="5577"/>
                    <a:pt x="1292" y="5388"/>
                  </a:cubicBezTo>
                  <a:cubicBezTo>
                    <a:pt x="1418" y="5357"/>
                    <a:pt x="1512" y="5231"/>
                    <a:pt x="1512" y="5105"/>
                  </a:cubicBezTo>
                  <a:cubicBezTo>
                    <a:pt x="1765" y="2679"/>
                    <a:pt x="3907" y="757"/>
                    <a:pt x="6333" y="757"/>
                  </a:cubicBezTo>
                  <a:close/>
                  <a:moveTo>
                    <a:pt x="6333" y="1"/>
                  </a:moveTo>
                  <a:cubicBezTo>
                    <a:pt x="3497" y="1"/>
                    <a:pt x="1134" y="2112"/>
                    <a:pt x="788" y="4853"/>
                  </a:cubicBezTo>
                  <a:cubicBezTo>
                    <a:pt x="284" y="5199"/>
                    <a:pt x="0" y="5735"/>
                    <a:pt x="0" y="6365"/>
                  </a:cubicBezTo>
                  <a:cubicBezTo>
                    <a:pt x="0" y="6774"/>
                    <a:pt x="158" y="7216"/>
                    <a:pt x="410" y="7531"/>
                  </a:cubicBezTo>
                  <a:cubicBezTo>
                    <a:pt x="158" y="7846"/>
                    <a:pt x="0" y="8224"/>
                    <a:pt x="0" y="8633"/>
                  </a:cubicBezTo>
                  <a:cubicBezTo>
                    <a:pt x="0" y="9011"/>
                    <a:pt x="126" y="9421"/>
                    <a:pt x="410" y="9736"/>
                  </a:cubicBezTo>
                  <a:cubicBezTo>
                    <a:pt x="158" y="10051"/>
                    <a:pt x="0" y="10429"/>
                    <a:pt x="0" y="10839"/>
                  </a:cubicBezTo>
                  <a:cubicBezTo>
                    <a:pt x="0" y="11847"/>
                    <a:pt x="819" y="12666"/>
                    <a:pt x="1859" y="12666"/>
                  </a:cubicBezTo>
                  <a:lnTo>
                    <a:pt x="10869" y="12666"/>
                  </a:lnTo>
                  <a:cubicBezTo>
                    <a:pt x="11909" y="12666"/>
                    <a:pt x="12728" y="11847"/>
                    <a:pt x="12728" y="10839"/>
                  </a:cubicBezTo>
                  <a:cubicBezTo>
                    <a:pt x="12728" y="10429"/>
                    <a:pt x="12602" y="10051"/>
                    <a:pt x="12319" y="9736"/>
                  </a:cubicBezTo>
                  <a:cubicBezTo>
                    <a:pt x="12571" y="9421"/>
                    <a:pt x="12728" y="9011"/>
                    <a:pt x="12728" y="8633"/>
                  </a:cubicBezTo>
                  <a:cubicBezTo>
                    <a:pt x="12634" y="8224"/>
                    <a:pt x="12539" y="7846"/>
                    <a:pt x="12287" y="7531"/>
                  </a:cubicBezTo>
                  <a:cubicBezTo>
                    <a:pt x="12539" y="7216"/>
                    <a:pt x="12697" y="6774"/>
                    <a:pt x="12697" y="6365"/>
                  </a:cubicBezTo>
                  <a:cubicBezTo>
                    <a:pt x="12697" y="5798"/>
                    <a:pt x="12382" y="5199"/>
                    <a:pt x="11909" y="4853"/>
                  </a:cubicBezTo>
                  <a:cubicBezTo>
                    <a:pt x="11500" y="2112"/>
                    <a:pt x="9137" y="1"/>
                    <a:pt x="63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899;p48">
              <a:extLst>
                <a:ext uri="{FF2B5EF4-FFF2-40B4-BE49-F238E27FC236}">
                  <a16:creationId xmlns:a16="http://schemas.microsoft.com/office/drawing/2014/main" id="{DE2EC185-1793-2CC1-FD40-6D039E9D6052}"/>
                </a:ext>
              </a:extLst>
            </p:cNvPr>
            <p:cNvSpPr/>
            <p:nvPr/>
          </p:nvSpPr>
          <p:spPr>
            <a:xfrm>
              <a:off x="-55170450" y="1959200"/>
              <a:ext cx="204800" cy="225300"/>
            </a:xfrm>
            <a:custGeom>
              <a:avLst/>
              <a:gdLst/>
              <a:ahLst/>
              <a:cxnLst/>
              <a:rect l="l" t="t" r="r" b="b"/>
              <a:pathLst>
                <a:path w="8192" h="9012" extrusionOk="0">
                  <a:moveTo>
                    <a:pt x="4128" y="1450"/>
                  </a:moveTo>
                  <a:cubicBezTo>
                    <a:pt x="4411" y="2017"/>
                    <a:pt x="4821" y="2490"/>
                    <a:pt x="5293" y="2836"/>
                  </a:cubicBezTo>
                  <a:cubicBezTo>
                    <a:pt x="5924" y="3340"/>
                    <a:pt x="6711" y="3624"/>
                    <a:pt x="7499" y="3687"/>
                  </a:cubicBezTo>
                  <a:cubicBezTo>
                    <a:pt x="7499" y="3813"/>
                    <a:pt x="7530" y="3970"/>
                    <a:pt x="7530" y="4096"/>
                  </a:cubicBezTo>
                  <a:lnTo>
                    <a:pt x="7530" y="5640"/>
                  </a:lnTo>
                  <a:lnTo>
                    <a:pt x="7436" y="5640"/>
                  </a:lnTo>
                  <a:cubicBezTo>
                    <a:pt x="7436" y="7089"/>
                    <a:pt x="6270" y="8224"/>
                    <a:pt x="4852" y="8224"/>
                  </a:cubicBezTo>
                  <a:lnTo>
                    <a:pt x="3340" y="8224"/>
                  </a:lnTo>
                  <a:cubicBezTo>
                    <a:pt x="1891" y="8224"/>
                    <a:pt x="757" y="7058"/>
                    <a:pt x="757" y="5640"/>
                  </a:cubicBezTo>
                  <a:lnTo>
                    <a:pt x="757" y="4096"/>
                  </a:lnTo>
                  <a:cubicBezTo>
                    <a:pt x="757" y="3970"/>
                    <a:pt x="757" y="3813"/>
                    <a:pt x="788" y="3687"/>
                  </a:cubicBezTo>
                  <a:cubicBezTo>
                    <a:pt x="1576" y="3624"/>
                    <a:pt x="2363" y="3340"/>
                    <a:pt x="2994" y="2836"/>
                  </a:cubicBezTo>
                  <a:cubicBezTo>
                    <a:pt x="3466" y="2427"/>
                    <a:pt x="3876" y="1954"/>
                    <a:pt x="4128" y="1450"/>
                  </a:cubicBezTo>
                  <a:close/>
                  <a:moveTo>
                    <a:pt x="4096" y="1"/>
                  </a:moveTo>
                  <a:cubicBezTo>
                    <a:pt x="3939" y="1"/>
                    <a:pt x="3781" y="127"/>
                    <a:pt x="3750" y="284"/>
                  </a:cubicBezTo>
                  <a:lnTo>
                    <a:pt x="3718" y="442"/>
                  </a:lnTo>
                  <a:cubicBezTo>
                    <a:pt x="3309" y="1923"/>
                    <a:pt x="1985" y="2994"/>
                    <a:pt x="442" y="2994"/>
                  </a:cubicBezTo>
                  <a:cubicBezTo>
                    <a:pt x="253" y="2994"/>
                    <a:pt x="127" y="3120"/>
                    <a:pt x="95" y="3309"/>
                  </a:cubicBezTo>
                  <a:cubicBezTo>
                    <a:pt x="32" y="3592"/>
                    <a:pt x="1" y="3876"/>
                    <a:pt x="1" y="4128"/>
                  </a:cubicBezTo>
                  <a:lnTo>
                    <a:pt x="1" y="5672"/>
                  </a:lnTo>
                  <a:cubicBezTo>
                    <a:pt x="1" y="7530"/>
                    <a:pt x="1513" y="9011"/>
                    <a:pt x="3340" y="9011"/>
                  </a:cubicBezTo>
                  <a:lnTo>
                    <a:pt x="4852" y="9011"/>
                  </a:lnTo>
                  <a:cubicBezTo>
                    <a:pt x="6711" y="9011"/>
                    <a:pt x="8192" y="7530"/>
                    <a:pt x="8192" y="5672"/>
                  </a:cubicBezTo>
                  <a:lnTo>
                    <a:pt x="8192" y="4128"/>
                  </a:lnTo>
                  <a:cubicBezTo>
                    <a:pt x="8192" y="3844"/>
                    <a:pt x="8160" y="3592"/>
                    <a:pt x="8129" y="3309"/>
                  </a:cubicBezTo>
                  <a:cubicBezTo>
                    <a:pt x="8066" y="3120"/>
                    <a:pt x="7908" y="2994"/>
                    <a:pt x="7751" y="2994"/>
                  </a:cubicBezTo>
                  <a:cubicBezTo>
                    <a:pt x="6239" y="2994"/>
                    <a:pt x="4884" y="1923"/>
                    <a:pt x="4506" y="442"/>
                  </a:cubicBezTo>
                  <a:lnTo>
                    <a:pt x="4443" y="284"/>
                  </a:lnTo>
                  <a:cubicBezTo>
                    <a:pt x="4411" y="127"/>
                    <a:pt x="4254" y="1"/>
                    <a:pt x="4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Retângulo: Cantos Arredondados 63">
            <a:extLst>
              <a:ext uri="{FF2B5EF4-FFF2-40B4-BE49-F238E27FC236}">
                <a16:creationId xmlns:a16="http://schemas.microsoft.com/office/drawing/2014/main" id="{75DCC19D-3DF6-F535-5FEB-59A22F4B749F}"/>
              </a:ext>
            </a:extLst>
          </p:cNvPr>
          <p:cNvSpPr/>
          <p:nvPr/>
        </p:nvSpPr>
        <p:spPr>
          <a:xfrm>
            <a:off x="3181351" y="4428099"/>
            <a:ext cx="8626953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0EC2D778-3E93-9168-341E-66D5C979D8D3}"/>
              </a:ext>
            </a:extLst>
          </p:cNvPr>
          <p:cNvSpPr txBox="1"/>
          <p:nvPr/>
        </p:nvSpPr>
        <p:spPr>
          <a:xfrm>
            <a:off x="3829019" y="4501250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6" name="Google Shape;4815;p48">
            <a:extLst>
              <a:ext uri="{FF2B5EF4-FFF2-40B4-BE49-F238E27FC236}">
                <a16:creationId xmlns:a16="http://schemas.microsoft.com/office/drawing/2014/main" id="{DD6A44A0-BF90-FE75-EB8F-613211495A54}"/>
              </a:ext>
            </a:extLst>
          </p:cNvPr>
          <p:cNvGrpSpPr/>
          <p:nvPr/>
        </p:nvGrpSpPr>
        <p:grpSpPr>
          <a:xfrm>
            <a:off x="3412736" y="4503472"/>
            <a:ext cx="337178" cy="336332"/>
            <a:chOff x="-54081175" y="1903275"/>
            <a:chExt cx="319025" cy="318225"/>
          </a:xfrm>
          <a:solidFill>
            <a:schemeClr val="bg1">
              <a:lumMod val="50000"/>
            </a:schemeClr>
          </a:solidFill>
        </p:grpSpPr>
        <p:sp>
          <p:nvSpPr>
            <p:cNvPr id="67" name="Google Shape;4816;p48">
              <a:extLst>
                <a:ext uri="{FF2B5EF4-FFF2-40B4-BE49-F238E27FC236}">
                  <a16:creationId xmlns:a16="http://schemas.microsoft.com/office/drawing/2014/main" id="{7F5E1E75-D107-0843-D78D-343C39F4B1D4}"/>
                </a:ext>
              </a:extLst>
            </p:cNvPr>
            <p:cNvSpPr/>
            <p:nvPr/>
          </p:nvSpPr>
          <p:spPr>
            <a:xfrm>
              <a:off x="-53959075" y="2135825"/>
              <a:ext cx="72475" cy="28975"/>
            </a:xfrm>
            <a:custGeom>
              <a:avLst/>
              <a:gdLst/>
              <a:ahLst/>
              <a:cxnLst/>
              <a:rect l="l" t="t" r="r" b="b"/>
              <a:pathLst>
                <a:path w="2899" h="1159" extrusionOk="0">
                  <a:moveTo>
                    <a:pt x="386" y="1"/>
                  </a:moveTo>
                  <a:cubicBezTo>
                    <a:pt x="292" y="1"/>
                    <a:pt x="205" y="40"/>
                    <a:pt x="158" y="119"/>
                  </a:cubicBezTo>
                  <a:cubicBezTo>
                    <a:pt x="0" y="276"/>
                    <a:pt x="0" y="497"/>
                    <a:pt x="158" y="623"/>
                  </a:cubicBezTo>
                  <a:cubicBezTo>
                    <a:pt x="504" y="970"/>
                    <a:pt x="977" y="1159"/>
                    <a:pt x="1449" y="1159"/>
                  </a:cubicBezTo>
                  <a:cubicBezTo>
                    <a:pt x="1922" y="1159"/>
                    <a:pt x="2426" y="970"/>
                    <a:pt x="2741" y="623"/>
                  </a:cubicBezTo>
                  <a:cubicBezTo>
                    <a:pt x="2899" y="465"/>
                    <a:pt x="2899" y="213"/>
                    <a:pt x="2741" y="119"/>
                  </a:cubicBezTo>
                  <a:cubicBezTo>
                    <a:pt x="2678" y="40"/>
                    <a:pt x="2592" y="1"/>
                    <a:pt x="2501" y="1"/>
                  </a:cubicBezTo>
                  <a:cubicBezTo>
                    <a:pt x="2410" y="1"/>
                    <a:pt x="2316" y="40"/>
                    <a:pt x="2237" y="119"/>
                  </a:cubicBezTo>
                  <a:cubicBezTo>
                    <a:pt x="2048" y="308"/>
                    <a:pt x="1733" y="434"/>
                    <a:pt x="1449" y="434"/>
                  </a:cubicBezTo>
                  <a:cubicBezTo>
                    <a:pt x="1134" y="434"/>
                    <a:pt x="851" y="308"/>
                    <a:pt x="662" y="119"/>
                  </a:cubicBezTo>
                  <a:cubicBezTo>
                    <a:pt x="583" y="40"/>
                    <a:pt x="481" y="1"/>
                    <a:pt x="3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817;p48">
              <a:extLst>
                <a:ext uri="{FF2B5EF4-FFF2-40B4-BE49-F238E27FC236}">
                  <a16:creationId xmlns:a16="http://schemas.microsoft.com/office/drawing/2014/main" id="{BFFAAFB8-3C4A-53FF-A1C3-0464CB17D0F4}"/>
                </a:ext>
              </a:extLst>
            </p:cNvPr>
            <p:cNvSpPr/>
            <p:nvPr/>
          </p:nvSpPr>
          <p:spPr>
            <a:xfrm>
              <a:off x="-54081175" y="1903275"/>
              <a:ext cx="319025" cy="318225"/>
            </a:xfrm>
            <a:custGeom>
              <a:avLst/>
              <a:gdLst/>
              <a:ahLst/>
              <a:cxnLst/>
              <a:rect l="l" t="t" r="r" b="b"/>
              <a:pathLst>
                <a:path w="12761" h="12729" extrusionOk="0">
                  <a:moveTo>
                    <a:pt x="6365" y="757"/>
                  </a:moveTo>
                  <a:cubicBezTo>
                    <a:pt x="7594" y="757"/>
                    <a:pt x="8728" y="1324"/>
                    <a:pt x="9515" y="2238"/>
                  </a:cubicBezTo>
                  <a:lnTo>
                    <a:pt x="8570" y="2238"/>
                  </a:lnTo>
                  <a:cubicBezTo>
                    <a:pt x="7436" y="2238"/>
                    <a:pt x="6396" y="1702"/>
                    <a:pt x="5829" y="789"/>
                  </a:cubicBezTo>
                  <a:cubicBezTo>
                    <a:pt x="5987" y="757"/>
                    <a:pt x="6176" y="757"/>
                    <a:pt x="6365" y="757"/>
                  </a:cubicBezTo>
                  <a:close/>
                  <a:moveTo>
                    <a:pt x="5042" y="946"/>
                  </a:moveTo>
                  <a:cubicBezTo>
                    <a:pt x="5357" y="1482"/>
                    <a:pt x="5829" y="1954"/>
                    <a:pt x="6365" y="2332"/>
                  </a:cubicBezTo>
                  <a:cubicBezTo>
                    <a:pt x="7027" y="2742"/>
                    <a:pt x="7783" y="2962"/>
                    <a:pt x="8570" y="2962"/>
                  </a:cubicBezTo>
                  <a:lnTo>
                    <a:pt x="9988" y="2962"/>
                  </a:lnTo>
                  <a:cubicBezTo>
                    <a:pt x="10272" y="3498"/>
                    <a:pt x="10461" y="4160"/>
                    <a:pt x="10461" y="4853"/>
                  </a:cubicBezTo>
                  <a:lnTo>
                    <a:pt x="10461" y="5199"/>
                  </a:lnTo>
                  <a:lnTo>
                    <a:pt x="10429" y="5199"/>
                  </a:lnTo>
                  <a:cubicBezTo>
                    <a:pt x="10272" y="4380"/>
                    <a:pt x="9484" y="3687"/>
                    <a:pt x="8570" y="3687"/>
                  </a:cubicBezTo>
                  <a:cubicBezTo>
                    <a:pt x="7657" y="3687"/>
                    <a:pt x="6932" y="4317"/>
                    <a:pt x="6775" y="5199"/>
                  </a:cubicBezTo>
                  <a:lnTo>
                    <a:pt x="5924" y="5199"/>
                  </a:lnTo>
                  <a:cubicBezTo>
                    <a:pt x="5766" y="4317"/>
                    <a:pt x="4979" y="3687"/>
                    <a:pt x="4128" y="3687"/>
                  </a:cubicBezTo>
                  <a:cubicBezTo>
                    <a:pt x="3214" y="3687"/>
                    <a:pt x="2427" y="4380"/>
                    <a:pt x="2269" y="5199"/>
                  </a:cubicBezTo>
                  <a:lnTo>
                    <a:pt x="2238" y="5199"/>
                  </a:lnTo>
                  <a:lnTo>
                    <a:pt x="2238" y="4853"/>
                  </a:lnTo>
                  <a:cubicBezTo>
                    <a:pt x="2206" y="3025"/>
                    <a:pt x="3372" y="1482"/>
                    <a:pt x="5042" y="946"/>
                  </a:cubicBezTo>
                  <a:close/>
                  <a:moveTo>
                    <a:pt x="1450" y="5231"/>
                  </a:moveTo>
                  <a:lnTo>
                    <a:pt x="1450" y="6711"/>
                  </a:lnTo>
                  <a:cubicBezTo>
                    <a:pt x="1431" y="6713"/>
                    <a:pt x="1413" y="6714"/>
                    <a:pt x="1394" y="6714"/>
                  </a:cubicBezTo>
                  <a:cubicBezTo>
                    <a:pt x="1009" y="6714"/>
                    <a:pt x="694" y="6408"/>
                    <a:pt x="694" y="5987"/>
                  </a:cubicBezTo>
                  <a:cubicBezTo>
                    <a:pt x="694" y="5577"/>
                    <a:pt x="1009" y="5231"/>
                    <a:pt x="1450" y="5231"/>
                  </a:cubicBezTo>
                  <a:close/>
                  <a:moveTo>
                    <a:pt x="4097" y="4538"/>
                  </a:moveTo>
                  <a:cubicBezTo>
                    <a:pt x="4727" y="4538"/>
                    <a:pt x="5199" y="5042"/>
                    <a:pt x="5199" y="5640"/>
                  </a:cubicBezTo>
                  <a:cubicBezTo>
                    <a:pt x="5199" y="6270"/>
                    <a:pt x="4664" y="6743"/>
                    <a:pt x="4097" y="6743"/>
                  </a:cubicBezTo>
                  <a:cubicBezTo>
                    <a:pt x="3467" y="6743"/>
                    <a:pt x="2931" y="6207"/>
                    <a:pt x="2931" y="5640"/>
                  </a:cubicBezTo>
                  <a:cubicBezTo>
                    <a:pt x="2931" y="5042"/>
                    <a:pt x="3467" y="4538"/>
                    <a:pt x="4097" y="4538"/>
                  </a:cubicBezTo>
                  <a:close/>
                  <a:moveTo>
                    <a:pt x="8539" y="4538"/>
                  </a:moveTo>
                  <a:cubicBezTo>
                    <a:pt x="9169" y="4538"/>
                    <a:pt x="9673" y="5042"/>
                    <a:pt x="9673" y="5640"/>
                  </a:cubicBezTo>
                  <a:cubicBezTo>
                    <a:pt x="9673" y="6207"/>
                    <a:pt x="9169" y="6743"/>
                    <a:pt x="8539" y="6743"/>
                  </a:cubicBezTo>
                  <a:cubicBezTo>
                    <a:pt x="7940" y="6743"/>
                    <a:pt x="7436" y="6207"/>
                    <a:pt x="7436" y="5640"/>
                  </a:cubicBezTo>
                  <a:cubicBezTo>
                    <a:pt x="7436" y="5010"/>
                    <a:pt x="7940" y="4538"/>
                    <a:pt x="8539" y="4538"/>
                  </a:cubicBezTo>
                  <a:close/>
                  <a:moveTo>
                    <a:pt x="11217" y="5231"/>
                  </a:moveTo>
                  <a:cubicBezTo>
                    <a:pt x="11595" y="5231"/>
                    <a:pt x="11973" y="5577"/>
                    <a:pt x="11973" y="5987"/>
                  </a:cubicBezTo>
                  <a:cubicBezTo>
                    <a:pt x="11973" y="6428"/>
                    <a:pt x="11595" y="6743"/>
                    <a:pt x="11217" y="6743"/>
                  </a:cubicBezTo>
                  <a:lnTo>
                    <a:pt x="11217" y="5231"/>
                  </a:lnTo>
                  <a:close/>
                  <a:moveTo>
                    <a:pt x="10461" y="5987"/>
                  </a:moveTo>
                  <a:lnTo>
                    <a:pt x="10461" y="7877"/>
                  </a:lnTo>
                  <a:lnTo>
                    <a:pt x="10461" y="8224"/>
                  </a:lnTo>
                  <a:lnTo>
                    <a:pt x="8696" y="8224"/>
                  </a:lnTo>
                  <a:cubicBezTo>
                    <a:pt x="7972" y="7767"/>
                    <a:pt x="7153" y="7538"/>
                    <a:pt x="6337" y="7538"/>
                  </a:cubicBezTo>
                  <a:cubicBezTo>
                    <a:pt x="5522" y="7538"/>
                    <a:pt x="4711" y="7767"/>
                    <a:pt x="4002" y="8224"/>
                  </a:cubicBezTo>
                  <a:lnTo>
                    <a:pt x="2238" y="8224"/>
                  </a:lnTo>
                  <a:lnTo>
                    <a:pt x="2238" y="7877"/>
                  </a:lnTo>
                  <a:lnTo>
                    <a:pt x="2238" y="5987"/>
                  </a:lnTo>
                  <a:lnTo>
                    <a:pt x="2269" y="5987"/>
                  </a:lnTo>
                  <a:cubicBezTo>
                    <a:pt x="2427" y="6806"/>
                    <a:pt x="3214" y="7468"/>
                    <a:pt x="4128" y="7468"/>
                  </a:cubicBezTo>
                  <a:cubicBezTo>
                    <a:pt x="5042" y="7468"/>
                    <a:pt x="5766" y="6837"/>
                    <a:pt x="5955" y="5987"/>
                  </a:cubicBezTo>
                  <a:lnTo>
                    <a:pt x="6775" y="5987"/>
                  </a:lnTo>
                  <a:cubicBezTo>
                    <a:pt x="6932" y="6837"/>
                    <a:pt x="7720" y="7468"/>
                    <a:pt x="8570" y="7468"/>
                  </a:cubicBezTo>
                  <a:cubicBezTo>
                    <a:pt x="9106" y="7468"/>
                    <a:pt x="9578" y="7279"/>
                    <a:pt x="9925" y="6932"/>
                  </a:cubicBezTo>
                  <a:cubicBezTo>
                    <a:pt x="10209" y="6648"/>
                    <a:pt x="10366" y="6333"/>
                    <a:pt x="10429" y="5987"/>
                  </a:cubicBezTo>
                  <a:close/>
                  <a:moveTo>
                    <a:pt x="6318" y="8271"/>
                  </a:moveTo>
                  <a:cubicBezTo>
                    <a:pt x="7027" y="8271"/>
                    <a:pt x="7735" y="8476"/>
                    <a:pt x="8350" y="8885"/>
                  </a:cubicBezTo>
                  <a:cubicBezTo>
                    <a:pt x="8413" y="8948"/>
                    <a:pt x="8444" y="8980"/>
                    <a:pt x="8539" y="8980"/>
                  </a:cubicBezTo>
                  <a:lnTo>
                    <a:pt x="10272" y="8980"/>
                  </a:lnTo>
                  <a:cubicBezTo>
                    <a:pt x="9799" y="10713"/>
                    <a:pt x="8224" y="11973"/>
                    <a:pt x="6333" y="11973"/>
                  </a:cubicBezTo>
                  <a:cubicBezTo>
                    <a:pt x="4443" y="11973"/>
                    <a:pt x="2868" y="10713"/>
                    <a:pt x="2364" y="8980"/>
                  </a:cubicBezTo>
                  <a:lnTo>
                    <a:pt x="4097" y="8980"/>
                  </a:lnTo>
                  <a:cubicBezTo>
                    <a:pt x="4160" y="8980"/>
                    <a:pt x="4254" y="8948"/>
                    <a:pt x="4286" y="8885"/>
                  </a:cubicBezTo>
                  <a:cubicBezTo>
                    <a:pt x="4900" y="8476"/>
                    <a:pt x="5609" y="8271"/>
                    <a:pt x="6318" y="8271"/>
                  </a:cubicBezTo>
                  <a:close/>
                  <a:moveTo>
                    <a:pt x="6333" y="1"/>
                  </a:moveTo>
                  <a:cubicBezTo>
                    <a:pt x="3782" y="1"/>
                    <a:pt x="1639" y="1986"/>
                    <a:pt x="1482" y="4475"/>
                  </a:cubicBezTo>
                  <a:cubicBezTo>
                    <a:pt x="663" y="4475"/>
                    <a:pt x="1" y="5168"/>
                    <a:pt x="1" y="5987"/>
                  </a:cubicBezTo>
                  <a:cubicBezTo>
                    <a:pt x="1" y="6806"/>
                    <a:pt x="663" y="7468"/>
                    <a:pt x="1482" y="7468"/>
                  </a:cubicBezTo>
                  <a:lnTo>
                    <a:pt x="1482" y="7877"/>
                  </a:lnTo>
                  <a:cubicBezTo>
                    <a:pt x="1482" y="10555"/>
                    <a:pt x="3656" y="12729"/>
                    <a:pt x="6365" y="12729"/>
                  </a:cubicBezTo>
                  <a:cubicBezTo>
                    <a:pt x="9043" y="12729"/>
                    <a:pt x="11248" y="10555"/>
                    <a:pt x="11248" y="7877"/>
                  </a:cubicBezTo>
                  <a:lnTo>
                    <a:pt x="11248" y="7468"/>
                  </a:lnTo>
                  <a:cubicBezTo>
                    <a:pt x="12067" y="7468"/>
                    <a:pt x="12760" y="6806"/>
                    <a:pt x="12760" y="5987"/>
                  </a:cubicBezTo>
                  <a:cubicBezTo>
                    <a:pt x="12697" y="5168"/>
                    <a:pt x="12036" y="4475"/>
                    <a:pt x="11217" y="4475"/>
                  </a:cubicBezTo>
                  <a:cubicBezTo>
                    <a:pt x="11028" y="1954"/>
                    <a:pt x="8885" y="1"/>
                    <a:pt x="63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Retângulo: Cantos Arredondados 68">
            <a:extLst>
              <a:ext uri="{FF2B5EF4-FFF2-40B4-BE49-F238E27FC236}">
                <a16:creationId xmlns:a16="http://schemas.microsoft.com/office/drawing/2014/main" id="{C4F15DFD-482E-A374-DE4F-71C8AE319C75}"/>
              </a:ext>
            </a:extLst>
          </p:cNvPr>
          <p:cNvSpPr/>
          <p:nvPr/>
        </p:nvSpPr>
        <p:spPr>
          <a:xfrm>
            <a:off x="4491617" y="5060987"/>
            <a:ext cx="3271688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EEB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pSp>
        <p:nvGrpSpPr>
          <p:cNvPr id="70" name="Google Shape;4854;p48">
            <a:extLst>
              <a:ext uri="{FF2B5EF4-FFF2-40B4-BE49-F238E27FC236}">
                <a16:creationId xmlns:a16="http://schemas.microsoft.com/office/drawing/2014/main" id="{2EFB25BA-1D5B-EAB2-C081-23C5F9588861}"/>
              </a:ext>
            </a:extLst>
          </p:cNvPr>
          <p:cNvGrpSpPr/>
          <p:nvPr/>
        </p:nvGrpSpPr>
        <p:grpSpPr>
          <a:xfrm>
            <a:off x="4595608" y="5131911"/>
            <a:ext cx="337997" cy="336411"/>
            <a:chOff x="-55620175" y="2686900"/>
            <a:chExt cx="319800" cy="318300"/>
          </a:xfrm>
          <a:solidFill>
            <a:srgbClr val="EEB868"/>
          </a:solidFill>
        </p:grpSpPr>
        <p:sp>
          <p:nvSpPr>
            <p:cNvPr id="71" name="Google Shape;4855;p48">
              <a:extLst>
                <a:ext uri="{FF2B5EF4-FFF2-40B4-BE49-F238E27FC236}">
                  <a16:creationId xmlns:a16="http://schemas.microsoft.com/office/drawing/2014/main" id="{C801CFFF-96D3-D831-C078-6CFA0887A727}"/>
                </a:ext>
              </a:extLst>
            </p:cNvPr>
            <p:cNvSpPr/>
            <p:nvPr/>
          </p:nvSpPr>
          <p:spPr>
            <a:xfrm>
              <a:off x="-55514650" y="2917925"/>
              <a:ext cx="72500" cy="29775"/>
            </a:xfrm>
            <a:custGeom>
              <a:avLst/>
              <a:gdLst/>
              <a:ahLst/>
              <a:cxnLst/>
              <a:rect l="l" t="t" r="r" b="b"/>
              <a:pathLst>
                <a:path w="2900" h="1191" extrusionOk="0">
                  <a:moveTo>
                    <a:pt x="387" y="1"/>
                  </a:moveTo>
                  <a:cubicBezTo>
                    <a:pt x="292" y="1"/>
                    <a:pt x="206" y="40"/>
                    <a:pt x="158" y="119"/>
                  </a:cubicBezTo>
                  <a:cubicBezTo>
                    <a:pt x="1" y="277"/>
                    <a:pt x="1" y="529"/>
                    <a:pt x="158" y="655"/>
                  </a:cubicBezTo>
                  <a:cubicBezTo>
                    <a:pt x="505" y="1001"/>
                    <a:pt x="978" y="1190"/>
                    <a:pt x="1450" y="1190"/>
                  </a:cubicBezTo>
                  <a:cubicBezTo>
                    <a:pt x="1954" y="1190"/>
                    <a:pt x="2427" y="1001"/>
                    <a:pt x="2742" y="655"/>
                  </a:cubicBezTo>
                  <a:cubicBezTo>
                    <a:pt x="2899" y="497"/>
                    <a:pt x="2899" y="245"/>
                    <a:pt x="2742" y="119"/>
                  </a:cubicBezTo>
                  <a:cubicBezTo>
                    <a:pt x="2679" y="72"/>
                    <a:pt x="2592" y="48"/>
                    <a:pt x="2502" y="48"/>
                  </a:cubicBezTo>
                  <a:cubicBezTo>
                    <a:pt x="2411" y="48"/>
                    <a:pt x="2317" y="72"/>
                    <a:pt x="2238" y="119"/>
                  </a:cubicBezTo>
                  <a:cubicBezTo>
                    <a:pt x="2049" y="340"/>
                    <a:pt x="1734" y="434"/>
                    <a:pt x="1450" y="434"/>
                  </a:cubicBezTo>
                  <a:cubicBezTo>
                    <a:pt x="1135" y="434"/>
                    <a:pt x="852" y="340"/>
                    <a:pt x="663" y="119"/>
                  </a:cubicBezTo>
                  <a:cubicBezTo>
                    <a:pt x="584" y="40"/>
                    <a:pt x="481" y="1"/>
                    <a:pt x="3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856;p48">
              <a:extLst>
                <a:ext uri="{FF2B5EF4-FFF2-40B4-BE49-F238E27FC236}">
                  <a16:creationId xmlns:a16="http://schemas.microsoft.com/office/drawing/2014/main" id="{C619BE73-E112-9836-424C-E4FE2FF7F67E}"/>
                </a:ext>
              </a:extLst>
            </p:cNvPr>
            <p:cNvSpPr/>
            <p:nvPr/>
          </p:nvSpPr>
          <p:spPr>
            <a:xfrm>
              <a:off x="-55450050" y="2854725"/>
              <a:ext cx="18125" cy="18150"/>
            </a:xfrm>
            <a:custGeom>
              <a:avLst/>
              <a:gdLst/>
              <a:ahLst/>
              <a:cxnLst/>
              <a:rect l="l" t="t" r="r" b="b"/>
              <a:pathLst>
                <a:path w="725" h="726" extrusionOk="0">
                  <a:moveTo>
                    <a:pt x="378" y="1"/>
                  </a:moveTo>
                  <a:cubicBezTo>
                    <a:pt x="158" y="1"/>
                    <a:pt x="0" y="190"/>
                    <a:pt x="0" y="379"/>
                  </a:cubicBezTo>
                  <a:cubicBezTo>
                    <a:pt x="0" y="568"/>
                    <a:pt x="158" y="725"/>
                    <a:pt x="378" y="725"/>
                  </a:cubicBezTo>
                  <a:cubicBezTo>
                    <a:pt x="567" y="725"/>
                    <a:pt x="725" y="568"/>
                    <a:pt x="725" y="379"/>
                  </a:cubicBezTo>
                  <a:cubicBezTo>
                    <a:pt x="725" y="190"/>
                    <a:pt x="567" y="1"/>
                    <a:pt x="3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857;p48">
              <a:extLst>
                <a:ext uri="{FF2B5EF4-FFF2-40B4-BE49-F238E27FC236}">
                  <a16:creationId xmlns:a16="http://schemas.microsoft.com/office/drawing/2014/main" id="{2C3AEF87-4B7C-5545-956A-256B5B4B2731}"/>
                </a:ext>
              </a:extLst>
            </p:cNvPr>
            <p:cNvSpPr/>
            <p:nvPr/>
          </p:nvSpPr>
          <p:spPr>
            <a:xfrm>
              <a:off x="-55524875" y="2855525"/>
              <a:ext cx="18925" cy="17450"/>
            </a:xfrm>
            <a:custGeom>
              <a:avLst/>
              <a:gdLst/>
              <a:ahLst/>
              <a:cxnLst/>
              <a:rect l="l" t="t" r="r" b="b"/>
              <a:pathLst>
                <a:path w="757" h="698" extrusionOk="0">
                  <a:moveTo>
                    <a:pt x="410" y="0"/>
                  </a:moveTo>
                  <a:cubicBezTo>
                    <a:pt x="189" y="0"/>
                    <a:pt x="0" y="158"/>
                    <a:pt x="0" y="347"/>
                  </a:cubicBezTo>
                  <a:cubicBezTo>
                    <a:pt x="0" y="536"/>
                    <a:pt x="189" y="693"/>
                    <a:pt x="410" y="693"/>
                  </a:cubicBezTo>
                  <a:cubicBezTo>
                    <a:pt x="423" y="696"/>
                    <a:pt x="437" y="697"/>
                    <a:pt x="451" y="697"/>
                  </a:cubicBezTo>
                  <a:cubicBezTo>
                    <a:pt x="598" y="697"/>
                    <a:pt x="756" y="548"/>
                    <a:pt x="756" y="347"/>
                  </a:cubicBezTo>
                  <a:cubicBezTo>
                    <a:pt x="756" y="158"/>
                    <a:pt x="599" y="0"/>
                    <a:pt x="4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858;p48">
              <a:extLst>
                <a:ext uri="{FF2B5EF4-FFF2-40B4-BE49-F238E27FC236}">
                  <a16:creationId xmlns:a16="http://schemas.microsoft.com/office/drawing/2014/main" id="{3A4B4B03-2479-1437-8C0E-77E1FFCC4E63}"/>
                </a:ext>
              </a:extLst>
            </p:cNvPr>
            <p:cNvSpPr/>
            <p:nvPr/>
          </p:nvSpPr>
          <p:spPr>
            <a:xfrm>
              <a:off x="-55620175" y="2686900"/>
              <a:ext cx="319800" cy="318300"/>
            </a:xfrm>
            <a:custGeom>
              <a:avLst/>
              <a:gdLst/>
              <a:ahLst/>
              <a:cxnLst/>
              <a:rect l="l" t="t" r="r" b="b"/>
              <a:pathLst>
                <a:path w="12792" h="12732" extrusionOk="0">
                  <a:moveTo>
                    <a:pt x="5671" y="2240"/>
                  </a:moveTo>
                  <a:cubicBezTo>
                    <a:pt x="6333" y="2240"/>
                    <a:pt x="6931" y="2429"/>
                    <a:pt x="7435" y="2744"/>
                  </a:cubicBezTo>
                  <a:cubicBezTo>
                    <a:pt x="7057" y="4225"/>
                    <a:pt x="5703" y="5233"/>
                    <a:pt x="4159" y="5233"/>
                  </a:cubicBezTo>
                  <a:lnTo>
                    <a:pt x="2332" y="5233"/>
                  </a:lnTo>
                  <a:cubicBezTo>
                    <a:pt x="2489" y="3532"/>
                    <a:pt x="3938" y="2240"/>
                    <a:pt x="5671" y="2240"/>
                  </a:cubicBezTo>
                  <a:close/>
                  <a:moveTo>
                    <a:pt x="8318" y="732"/>
                  </a:moveTo>
                  <a:cubicBezTo>
                    <a:pt x="8434" y="732"/>
                    <a:pt x="8549" y="741"/>
                    <a:pt x="8664" y="759"/>
                  </a:cubicBezTo>
                  <a:cubicBezTo>
                    <a:pt x="9735" y="917"/>
                    <a:pt x="10523" y="1925"/>
                    <a:pt x="10523" y="3059"/>
                  </a:cubicBezTo>
                  <a:lnTo>
                    <a:pt x="10523" y="6147"/>
                  </a:lnTo>
                  <a:cubicBezTo>
                    <a:pt x="10271" y="6021"/>
                    <a:pt x="10050" y="5958"/>
                    <a:pt x="9767" y="5958"/>
                  </a:cubicBezTo>
                  <a:lnTo>
                    <a:pt x="9767" y="5580"/>
                  </a:lnTo>
                  <a:cubicBezTo>
                    <a:pt x="9767" y="3626"/>
                    <a:pt x="8349" y="1957"/>
                    <a:pt x="6490" y="1578"/>
                  </a:cubicBezTo>
                  <a:cubicBezTo>
                    <a:pt x="6975" y="1040"/>
                    <a:pt x="7643" y="732"/>
                    <a:pt x="8318" y="732"/>
                  </a:cubicBezTo>
                  <a:close/>
                  <a:moveTo>
                    <a:pt x="1544" y="6745"/>
                  </a:moveTo>
                  <a:lnTo>
                    <a:pt x="1544" y="8226"/>
                  </a:lnTo>
                  <a:cubicBezTo>
                    <a:pt x="1134" y="8226"/>
                    <a:pt x="788" y="7879"/>
                    <a:pt x="788" y="7470"/>
                  </a:cubicBezTo>
                  <a:cubicBezTo>
                    <a:pt x="788" y="7092"/>
                    <a:pt x="1134" y="6745"/>
                    <a:pt x="1544" y="6745"/>
                  </a:cubicBezTo>
                  <a:close/>
                  <a:moveTo>
                    <a:pt x="9798" y="6745"/>
                  </a:moveTo>
                  <a:cubicBezTo>
                    <a:pt x="10208" y="6745"/>
                    <a:pt x="10554" y="7060"/>
                    <a:pt x="10554" y="7470"/>
                  </a:cubicBezTo>
                  <a:cubicBezTo>
                    <a:pt x="10554" y="7879"/>
                    <a:pt x="10208" y="8226"/>
                    <a:pt x="9798" y="8226"/>
                  </a:cubicBezTo>
                  <a:lnTo>
                    <a:pt x="9798" y="6745"/>
                  </a:lnTo>
                  <a:close/>
                  <a:moveTo>
                    <a:pt x="10712" y="8667"/>
                  </a:moveTo>
                  <a:cubicBezTo>
                    <a:pt x="10775" y="8888"/>
                    <a:pt x="10869" y="9108"/>
                    <a:pt x="11027" y="9297"/>
                  </a:cubicBezTo>
                  <a:cubicBezTo>
                    <a:pt x="11090" y="9455"/>
                    <a:pt x="11216" y="9549"/>
                    <a:pt x="11342" y="9707"/>
                  </a:cubicBezTo>
                  <a:lnTo>
                    <a:pt x="9652" y="9707"/>
                  </a:lnTo>
                  <a:cubicBezTo>
                    <a:pt x="9738" y="9468"/>
                    <a:pt x="9768" y="9254"/>
                    <a:pt x="9798" y="8982"/>
                  </a:cubicBezTo>
                  <a:cubicBezTo>
                    <a:pt x="10145" y="8982"/>
                    <a:pt x="10460" y="8856"/>
                    <a:pt x="10712" y="8667"/>
                  </a:cubicBezTo>
                  <a:close/>
                  <a:moveTo>
                    <a:pt x="8066" y="3280"/>
                  </a:moveTo>
                  <a:cubicBezTo>
                    <a:pt x="8664" y="3847"/>
                    <a:pt x="9042" y="4729"/>
                    <a:pt x="9042" y="5643"/>
                  </a:cubicBezTo>
                  <a:lnTo>
                    <a:pt x="9042" y="8636"/>
                  </a:lnTo>
                  <a:cubicBezTo>
                    <a:pt x="9042" y="10463"/>
                    <a:pt x="7530" y="11975"/>
                    <a:pt x="5671" y="11975"/>
                  </a:cubicBezTo>
                  <a:cubicBezTo>
                    <a:pt x="3812" y="11975"/>
                    <a:pt x="2269" y="10431"/>
                    <a:pt x="2269" y="8573"/>
                  </a:cubicBezTo>
                  <a:lnTo>
                    <a:pt x="2269" y="5989"/>
                  </a:lnTo>
                  <a:lnTo>
                    <a:pt x="4159" y="5989"/>
                  </a:lnTo>
                  <a:cubicBezTo>
                    <a:pt x="5104" y="5989"/>
                    <a:pt x="6049" y="5643"/>
                    <a:pt x="6805" y="5044"/>
                  </a:cubicBezTo>
                  <a:cubicBezTo>
                    <a:pt x="7404" y="4571"/>
                    <a:pt x="7782" y="3941"/>
                    <a:pt x="8066" y="3280"/>
                  </a:cubicBezTo>
                  <a:close/>
                  <a:moveTo>
                    <a:pt x="8329" y="0"/>
                  </a:moveTo>
                  <a:cubicBezTo>
                    <a:pt x="7237" y="0"/>
                    <a:pt x="6224" y="580"/>
                    <a:pt x="5671" y="1547"/>
                  </a:cubicBezTo>
                  <a:lnTo>
                    <a:pt x="5640" y="1547"/>
                  </a:lnTo>
                  <a:cubicBezTo>
                    <a:pt x="3340" y="1547"/>
                    <a:pt x="1481" y="3374"/>
                    <a:pt x="1481" y="5643"/>
                  </a:cubicBezTo>
                  <a:lnTo>
                    <a:pt x="1481" y="5989"/>
                  </a:lnTo>
                  <a:cubicBezTo>
                    <a:pt x="662" y="5989"/>
                    <a:pt x="0" y="6651"/>
                    <a:pt x="0" y="7470"/>
                  </a:cubicBezTo>
                  <a:cubicBezTo>
                    <a:pt x="0" y="8320"/>
                    <a:pt x="662" y="8982"/>
                    <a:pt x="1481" y="8982"/>
                  </a:cubicBezTo>
                  <a:cubicBezTo>
                    <a:pt x="1702" y="11061"/>
                    <a:pt x="3466" y="12731"/>
                    <a:pt x="5577" y="12731"/>
                  </a:cubicBezTo>
                  <a:cubicBezTo>
                    <a:pt x="7215" y="12731"/>
                    <a:pt x="8570" y="11818"/>
                    <a:pt x="9263" y="10463"/>
                  </a:cubicBezTo>
                  <a:lnTo>
                    <a:pt x="12319" y="10463"/>
                  </a:lnTo>
                  <a:cubicBezTo>
                    <a:pt x="12476" y="10463"/>
                    <a:pt x="12634" y="10368"/>
                    <a:pt x="12665" y="10211"/>
                  </a:cubicBezTo>
                  <a:cubicBezTo>
                    <a:pt x="12791" y="9990"/>
                    <a:pt x="12728" y="9833"/>
                    <a:pt x="12571" y="9770"/>
                  </a:cubicBezTo>
                  <a:cubicBezTo>
                    <a:pt x="11783" y="9360"/>
                    <a:pt x="11248" y="8573"/>
                    <a:pt x="11248" y="7690"/>
                  </a:cubicBezTo>
                  <a:lnTo>
                    <a:pt x="11248" y="3122"/>
                  </a:lnTo>
                  <a:cubicBezTo>
                    <a:pt x="11248" y="1578"/>
                    <a:pt x="10208" y="287"/>
                    <a:pt x="8790" y="35"/>
                  </a:cubicBezTo>
                  <a:cubicBezTo>
                    <a:pt x="8636" y="12"/>
                    <a:pt x="8481" y="0"/>
                    <a:pt x="83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426D6479-14BA-EEA9-15A8-7A1C2887B5CC}"/>
              </a:ext>
            </a:extLst>
          </p:cNvPr>
          <p:cNvSpPr txBox="1"/>
          <p:nvPr/>
        </p:nvSpPr>
        <p:spPr>
          <a:xfrm>
            <a:off x="4911828" y="5152939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EEB8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EEB868"/>
              </a:solidFill>
            </a:endParaRPr>
          </a:p>
        </p:txBody>
      </p:sp>
      <p:sp>
        <p:nvSpPr>
          <p:cNvPr id="76" name="Retângulo: Cantos Arredondados 75">
            <a:extLst>
              <a:ext uri="{FF2B5EF4-FFF2-40B4-BE49-F238E27FC236}">
                <a16:creationId xmlns:a16="http://schemas.microsoft.com/office/drawing/2014/main" id="{D48C2502-49ED-2CE2-BECA-295951A46F3B}"/>
              </a:ext>
            </a:extLst>
          </p:cNvPr>
          <p:cNvSpPr/>
          <p:nvPr/>
        </p:nvSpPr>
        <p:spPr>
          <a:xfrm>
            <a:off x="7822386" y="5049369"/>
            <a:ext cx="3985918" cy="48707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456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pSp>
        <p:nvGrpSpPr>
          <p:cNvPr id="77" name="Google Shape;4891;p48">
            <a:extLst>
              <a:ext uri="{FF2B5EF4-FFF2-40B4-BE49-F238E27FC236}">
                <a16:creationId xmlns:a16="http://schemas.microsoft.com/office/drawing/2014/main" id="{47E92CF0-9C87-832B-DA6A-7ABD0E39CCDE}"/>
              </a:ext>
            </a:extLst>
          </p:cNvPr>
          <p:cNvGrpSpPr/>
          <p:nvPr/>
        </p:nvGrpSpPr>
        <p:grpSpPr>
          <a:xfrm>
            <a:off x="7946678" y="5113242"/>
            <a:ext cx="305550" cy="336966"/>
            <a:chOff x="-57172600" y="2686375"/>
            <a:chExt cx="289100" cy="318825"/>
          </a:xfrm>
          <a:solidFill>
            <a:srgbClr val="456990"/>
          </a:solidFill>
        </p:grpSpPr>
        <p:sp>
          <p:nvSpPr>
            <p:cNvPr id="78" name="Google Shape;4892;p48">
              <a:extLst>
                <a:ext uri="{FF2B5EF4-FFF2-40B4-BE49-F238E27FC236}">
                  <a16:creationId xmlns:a16="http://schemas.microsoft.com/office/drawing/2014/main" id="{B51045AE-AA86-7F01-C96B-78FCB2510D22}"/>
                </a:ext>
              </a:extLst>
            </p:cNvPr>
            <p:cNvSpPr/>
            <p:nvPr/>
          </p:nvSpPr>
          <p:spPr>
            <a:xfrm>
              <a:off x="-57063900" y="2937625"/>
              <a:ext cx="73275" cy="29750"/>
            </a:xfrm>
            <a:custGeom>
              <a:avLst/>
              <a:gdLst/>
              <a:ahLst/>
              <a:cxnLst/>
              <a:rect l="l" t="t" r="r" b="b"/>
              <a:pathLst>
                <a:path w="2931" h="1190" extrusionOk="0">
                  <a:moveTo>
                    <a:pt x="414" y="1"/>
                  </a:moveTo>
                  <a:cubicBezTo>
                    <a:pt x="316" y="1"/>
                    <a:pt x="221" y="40"/>
                    <a:pt x="158" y="119"/>
                  </a:cubicBezTo>
                  <a:cubicBezTo>
                    <a:pt x="1" y="276"/>
                    <a:pt x="1" y="528"/>
                    <a:pt x="158" y="654"/>
                  </a:cubicBezTo>
                  <a:cubicBezTo>
                    <a:pt x="536" y="1001"/>
                    <a:pt x="1009" y="1190"/>
                    <a:pt x="1481" y="1190"/>
                  </a:cubicBezTo>
                  <a:cubicBezTo>
                    <a:pt x="1954" y="1190"/>
                    <a:pt x="2458" y="1001"/>
                    <a:pt x="2773" y="654"/>
                  </a:cubicBezTo>
                  <a:cubicBezTo>
                    <a:pt x="2931" y="497"/>
                    <a:pt x="2931" y="245"/>
                    <a:pt x="2773" y="119"/>
                  </a:cubicBezTo>
                  <a:cubicBezTo>
                    <a:pt x="2710" y="72"/>
                    <a:pt x="2623" y="48"/>
                    <a:pt x="2533" y="48"/>
                  </a:cubicBezTo>
                  <a:cubicBezTo>
                    <a:pt x="2442" y="48"/>
                    <a:pt x="2348" y="72"/>
                    <a:pt x="2269" y="119"/>
                  </a:cubicBezTo>
                  <a:cubicBezTo>
                    <a:pt x="2048" y="339"/>
                    <a:pt x="1733" y="434"/>
                    <a:pt x="1481" y="434"/>
                  </a:cubicBezTo>
                  <a:cubicBezTo>
                    <a:pt x="1166" y="434"/>
                    <a:pt x="883" y="339"/>
                    <a:pt x="694" y="119"/>
                  </a:cubicBezTo>
                  <a:cubicBezTo>
                    <a:pt x="615" y="40"/>
                    <a:pt x="513" y="1"/>
                    <a:pt x="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893;p48">
              <a:extLst>
                <a:ext uri="{FF2B5EF4-FFF2-40B4-BE49-F238E27FC236}">
                  <a16:creationId xmlns:a16="http://schemas.microsoft.com/office/drawing/2014/main" id="{5CBC7E3C-F943-D8D4-4C19-F538F2926F42}"/>
                </a:ext>
              </a:extLst>
            </p:cNvPr>
            <p:cNvSpPr/>
            <p:nvPr/>
          </p:nvSpPr>
          <p:spPr>
            <a:xfrm>
              <a:off x="-57172600" y="2686375"/>
              <a:ext cx="289100" cy="318825"/>
            </a:xfrm>
            <a:custGeom>
              <a:avLst/>
              <a:gdLst/>
              <a:ahLst/>
              <a:cxnLst/>
              <a:rect l="l" t="t" r="r" b="b"/>
              <a:pathLst>
                <a:path w="11564" h="12753" extrusionOk="0">
                  <a:moveTo>
                    <a:pt x="5798" y="788"/>
                  </a:moveTo>
                  <a:cubicBezTo>
                    <a:pt x="6160" y="788"/>
                    <a:pt x="6523" y="922"/>
                    <a:pt x="6806" y="1190"/>
                  </a:cubicBezTo>
                  <a:cubicBezTo>
                    <a:pt x="6853" y="1261"/>
                    <a:pt x="6954" y="1296"/>
                    <a:pt x="7054" y="1296"/>
                  </a:cubicBezTo>
                  <a:cubicBezTo>
                    <a:pt x="7088" y="1296"/>
                    <a:pt x="7121" y="1292"/>
                    <a:pt x="7153" y="1284"/>
                  </a:cubicBezTo>
                  <a:cubicBezTo>
                    <a:pt x="7276" y="1253"/>
                    <a:pt x="7401" y="1239"/>
                    <a:pt x="7523" y="1239"/>
                  </a:cubicBezTo>
                  <a:cubicBezTo>
                    <a:pt x="8150" y="1239"/>
                    <a:pt x="8727" y="1629"/>
                    <a:pt x="8885" y="2261"/>
                  </a:cubicBezTo>
                  <a:cubicBezTo>
                    <a:pt x="8917" y="2387"/>
                    <a:pt x="9011" y="2513"/>
                    <a:pt x="9169" y="2545"/>
                  </a:cubicBezTo>
                  <a:cubicBezTo>
                    <a:pt x="9925" y="2734"/>
                    <a:pt x="10335" y="3521"/>
                    <a:pt x="10146" y="4277"/>
                  </a:cubicBezTo>
                  <a:cubicBezTo>
                    <a:pt x="10114" y="4403"/>
                    <a:pt x="10146" y="4561"/>
                    <a:pt x="10240" y="4624"/>
                  </a:cubicBezTo>
                  <a:cubicBezTo>
                    <a:pt x="10776" y="5191"/>
                    <a:pt x="10776" y="6073"/>
                    <a:pt x="10240" y="6640"/>
                  </a:cubicBezTo>
                  <a:cubicBezTo>
                    <a:pt x="10177" y="6672"/>
                    <a:pt x="10146" y="6703"/>
                    <a:pt x="10146" y="6798"/>
                  </a:cubicBezTo>
                  <a:cubicBezTo>
                    <a:pt x="9988" y="6766"/>
                    <a:pt x="9925" y="6766"/>
                    <a:pt x="9515" y="6766"/>
                  </a:cubicBezTo>
                  <a:cubicBezTo>
                    <a:pt x="9169" y="6325"/>
                    <a:pt x="8665" y="6010"/>
                    <a:pt x="8035" y="6010"/>
                  </a:cubicBezTo>
                  <a:cubicBezTo>
                    <a:pt x="6523" y="6010"/>
                    <a:pt x="5199" y="4970"/>
                    <a:pt x="4790" y="3553"/>
                  </a:cubicBezTo>
                  <a:cubicBezTo>
                    <a:pt x="4766" y="3408"/>
                    <a:pt x="4612" y="3300"/>
                    <a:pt x="4442" y="3300"/>
                  </a:cubicBezTo>
                  <a:cubicBezTo>
                    <a:pt x="4391" y="3300"/>
                    <a:pt x="4337" y="3310"/>
                    <a:pt x="4286" y="3332"/>
                  </a:cubicBezTo>
                  <a:cubicBezTo>
                    <a:pt x="3530" y="3647"/>
                    <a:pt x="2868" y="4151"/>
                    <a:pt x="2395" y="4813"/>
                  </a:cubicBezTo>
                  <a:cubicBezTo>
                    <a:pt x="1986" y="5412"/>
                    <a:pt x="1734" y="6073"/>
                    <a:pt x="1671" y="6798"/>
                  </a:cubicBezTo>
                  <a:cubicBezTo>
                    <a:pt x="1608" y="6798"/>
                    <a:pt x="1513" y="6798"/>
                    <a:pt x="1450" y="6829"/>
                  </a:cubicBezTo>
                  <a:cubicBezTo>
                    <a:pt x="1450" y="6703"/>
                    <a:pt x="1419" y="6672"/>
                    <a:pt x="1356" y="6640"/>
                  </a:cubicBezTo>
                  <a:cubicBezTo>
                    <a:pt x="820" y="6073"/>
                    <a:pt x="820" y="5191"/>
                    <a:pt x="1356" y="4624"/>
                  </a:cubicBezTo>
                  <a:cubicBezTo>
                    <a:pt x="1450" y="4561"/>
                    <a:pt x="1482" y="4403"/>
                    <a:pt x="1450" y="4277"/>
                  </a:cubicBezTo>
                  <a:cubicBezTo>
                    <a:pt x="1261" y="3521"/>
                    <a:pt x="1671" y="2734"/>
                    <a:pt x="2427" y="2545"/>
                  </a:cubicBezTo>
                  <a:cubicBezTo>
                    <a:pt x="2553" y="2513"/>
                    <a:pt x="2679" y="2419"/>
                    <a:pt x="2710" y="2261"/>
                  </a:cubicBezTo>
                  <a:cubicBezTo>
                    <a:pt x="2869" y="1629"/>
                    <a:pt x="3445" y="1239"/>
                    <a:pt x="4072" y="1239"/>
                  </a:cubicBezTo>
                  <a:cubicBezTo>
                    <a:pt x="4195" y="1239"/>
                    <a:pt x="4320" y="1253"/>
                    <a:pt x="4443" y="1284"/>
                  </a:cubicBezTo>
                  <a:cubicBezTo>
                    <a:pt x="4475" y="1292"/>
                    <a:pt x="4508" y="1296"/>
                    <a:pt x="4542" y="1296"/>
                  </a:cubicBezTo>
                  <a:cubicBezTo>
                    <a:pt x="4642" y="1296"/>
                    <a:pt x="4742" y="1261"/>
                    <a:pt x="4790" y="1190"/>
                  </a:cubicBezTo>
                  <a:cubicBezTo>
                    <a:pt x="5073" y="922"/>
                    <a:pt x="5436" y="788"/>
                    <a:pt x="5798" y="788"/>
                  </a:cubicBezTo>
                  <a:close/>
                  <a:moveTo>
                    <a:pt x="4254" y="4151"/>
                  </a:moveTo>
                  <a:cubicBezTo>
                    <a:pt x="4664" y="5286"/>
                    <a:pt x="5609" y="6168"/>
                    <a:pt x="6775" y="6514"/>
                  </a:cubicBezTo>
                  <a:cubicBezTo>
                    <a:pt x="6491" y="6766"/>
                    <a:pt x="6333" y="7113"/>
                    <a:pt x="6239" y="7459"/>
                  </a:cubicBezTo>
                  <a:lnTo>
                    <a:pt x="5388" y="7459"/>
                  </a:lnTo>
                  <a:lnTo>
                    <a:pt x="5388" y="7491"/>
                  </a:lnTo>
                  <a:cubicBezTo>
                    <a:pt x="5231" y="6640"/>
                    <a:pt x="4443" y="6010"/>
                    <a:pt x="3561" y="6010"/>
                  </a:cubicBezTo>
                  <a:cubicBezTo>
                    <a:pt x="3183" y="6010"/>
                    <a:pt x="2868" y="6136"/>
                    <a:pt x="2553" y="6325"/>
                  </a:cubicBezTo>
                  <a:cubicBezTo>
                    <a:pt x="2773" y="5412"/>
                    <a:pt x="3372" y="4624"/>
                    <a:pt x="4254" y="4151"/>
                  </a:cubicBezTo>
                  <a:close/>
                  <a:moveTo>
                    <a:pt x="3561" y="6766"/>
                  </a:moveTo>
                  <a:cubicBezTo>
                    <a:pt x="4191" y="6766"/>
                    <a:pt x="4664" y="7270"/>
                    <a:pt x="4664" y="7869"/>
                  </a:cubicBezTo>
                  <a:cubicBezTo>
                    <a:pt x="4664" y="8436"/>
                    <a:pt x="4160" y="8972"/>
                    <a:pt x="3561" y="8972"/>
                  </a:cubicBezTo>
                  <a:cubicBezTo>
                    <a:pt x="2931" y="8972"/>
                    <a:pt x="2458" y="8436"/>
                    <a:pt x="2458" y="7869"/>
                  </a:cubicBezTo>
                  <a:cubicBezTo>
                    <a:pt x="2458" y="7270"/>
                    <a:pt x="2931" y="6766"/>
                    <a:pt x="3561" y="6766"/>
                  </a:cubicBezTo>
                  <a:close/>
                  <a:moveTo>
                    <a:pt x="8066" y="6766"/>
                  </a:moveTo>
                  <a:cubicBezTo>
                    <a:pt x="8696" y="6766"/>
                    <a:pt x="9169" y="7270"/>
                    <a:pt x="9169" y="7869"/>
                  </a:cubicBezTo>
                  <a:cubicBezTo>
                    <a:pt x="9169" y="8436"/>
                    <a:pt x="8665" y="8972"/>
                    <a:pt x="8066" y="8972"/>
                  </a:cubicBezTo>
                  <a:cubicBezTo>
                    <a:pt x="7436" y="8972"/>
                    <a:pt x="6964" y="8436"/>
                    <a:pt x="6964" y="7869"/>
                  </a:cubicBezTo>
                  <a:cubicBezTo>
                    <a:pt x="6964" y="7270"/>
                    <a:pt x="7436" y="6766"/>
                    <a:pt x="8066" y="6766"/>
                  </a:cubicBezTo>
                  <a:close/>
                  <a:moveTo>
                    <a:pt x="1734" y="7491"/>
                  </a:moveTo>
                  <a:lnTo>
                    <a:pt x="1734" y="9003"/>
                  </a:lnTo>
                  <a:cubicBezTo>
                    <a:pt x="1293" y="9003"/>
                    <a:pt x="978" y="8657"/>
                    <a:pt x="978" y="8247"/>
                  </a:cubicBezTo>
                  <a:cubicBezTo>
                    <a:pt x="978" y="7869"/>
                    <a:pt x="1324" y="7491"/>
                    <a:pt x="1734" y="7491"/>
                  </a:cubicBezTo>
                  <a:close/>
                  <a:moveTo>
                    <a:pt x="9925" y="7491"/>
                  </a:moveTo>
                  <a:cubicBezTo>
                    <a:pt x="10303" y="7491"/>
                    <a:pt x="10650" y="7806"/>
                    <a:pt x="10650" y="8247"/>
                  </a:cubicBezTo>
                  <a:cubicBezTo>
                    <a:pt x="10650" y="8657"/>
                    <a:pt x="10303" y="9003"/>
                    <a:pt x="9925" y="9003"/>
                  </a:cubicBezTo>
                  <a:lnTo>
                    <a:pt x="9925" y="7491"/>
                  </a:lnTo>
                  <a:close/>
                  <a:moveTo>
                    <a:pt x="6207" y="8215"/>
                  </a:moveTo>
                  <a:cubicBezTo>
                    <a:pt x="6365" y="9066"/>
                    <a:pt x="7153" y="9696"/>
                    <a:pt x="8035" y="9696"/>
                  </a:cubicBezTo>
                  <a:cubicBezTo>
                    <a:pt x="8476" y="9696"/>
                    <a:pt x="8822" y="9539"/>
                    <a:pt x="9137" y="9350"/>
                  </a:cubicBezTo>
                  <a:lnTo>
                    <a:pt x="9137" y="10137"/>
                  </a:lnTo>
                  <a:lnTo>
                    <a:pt x="9169" y="10137"/>
                  </a:lnTo>
                  <a:cubicBezTo>
                    <a:pt x="9169" y="11177"/>
                    <a:pt x="8350" y="11996"/>
                    <a:pt x="7310" y="11996"/>
                  </a:cubicBezTo>
                  <a:lnTo>
                    <a:pt x="4317" y="11996"/>
                  </a:lnTo>
                  <a:cubicBezTo>
                    <a:pt x="3309" y="11996"/>
                    <a:pt x="2458" y="11177"/>
                    <a:pt x="2458" y="10137"/>
                  </a:cubicBezTo>
                  <a:lnTo>
                    <a:pt x="2458" y="9350"/>
                  </a:lnTo>
                  <a:cubicBezTo>
                    <a:pt x="2773" y="9602"/>
                    <a:pt x="3183" y="9696"/>
                    <a:pt x="3561" y="9696"/>
                  </a:cubicBezTo>
                  <a:cubicBezTo>
                    <a:pt x="4475" y="9696"/>
                    <a:pt x="5231" y="9066"/>
                    <a:pt x="5388" y="8215"/>
                  </a:cubicBezTo>
                  <a:close/>
                  <a:moveTo>
                    <a:pt x="5794" y="1"/>
                  </a:moveTo>
                  <a:cubicBezTo>
                    <a:pt x="5310" y="1"/>
                    <a:pt x="4821" y="166"/>
                    <a:pt x="4412" y="497"/>
                  </a:cubicBezTo>
                  <a:cubicBezTo>
                    <a:pt x="4291" y="479"/>
                    <a:pt x="4172" y="470"/>
                    <a:pt x="4054" y="470"/>
                  </a:cubicBezTo>
                  <a:cubicBezTo>
                    <a:pt x="3154" y="470"/>
                    <a:pt x="2355" y="992"/>
                    <a:pt x="2049" y="1883"/>
                  </a:cubicBezTo>
                  <a:cubicBezTo>
                    <a:pt x="1104" y="2230"/>
                    <a:pt x="505" y="3238"/>
                    <a:pt x="663" y="4246"/>
                  </a:cubicBezTo>
                  <a:cubicBezTo>
                    <a:pt x="1" y="5033"/>
                    <a:pt x="1" y="6168"/>
                    <a:pt x="663" y="6987"/>
                  </a:cubicBezTo>
                  <a:cubicBezTo>
                    <a:pt x="663" y="7018"/>
                    <a:pt x="663" y="7113"/>
                    <a:pt x="631" y="7144"/>
                  </a:cubicBezTo>
                  <a:cubicBezTo>
                    <a:pt x="348" y="7428"/>
                    <a:pt x="159" y="7806"/>
                    <a:pt x="159" y="8215"/>
                  </a:cubicBezTo>
                  <a:cubicBezTo>
                    <a:pt x="159" y="9035"/>
                    <a:pt x="820" y="9696"/>
                    <a:pt x="1639" y="9696"/>
                  </a:cubicBezTo>
                  <a:lnTo>
                    <a:pt x="1639" y="10137"/>
                  </a:lnTo>
                  <a:cubicBezTo>
                    <a:pt x="1639" y="11586"/>
                    <a:pt x="2836" y="12752"/>
                    <a:pt x="4254" y="12752"/>
                  </a:cubicBezTo>
                  <a:lnTo>
                    <a:pt x="7247" y="12752"/>
                  </a:lnTo>
                  <a:cubicBezTo>
                    <a:pt x="8696" y="12752"/>
                    <a:pt x="9831" y="11555"/>
                    <a:pt x="9831" y="10137"/>
                  </a:cubicBezTo>
                  <a:lnTo>
                    <a:pt x="9831" y="9696"/>
                  </a:lnTo>
                  <a:cubicBezTo>
                    <a:pt x="10681" y="9696"/>
                    <a:pt x="11343" y="9035"/>
                    <a:pt x="11343" y="8215"/>
                  </a:cubicBezTo>
                  <a:cubicBezTo>
                    <a:pt x="11406" y="7806"/>
                    <a:pt x="11217" y="7428"/>
                    <a:pt x="10933" y="7144"/>
                  </a:cubicBezTo>
                  <a:cubicBezTo>
                    <a:pt x="10933" y="7113"/>
                    <a:pt x="10933" y="7018"/>
                    <a:pt x="10902" y="6987"/>
                  </a:cubicBezTo>
                  <a:cubicBezTo>
                    <a:pt x="11563" y="6199"/>
                    <a:pt x="11563" y="5065"/>
                    <a:pt x="10902" y="4246"/>
                  </a:cubicBezTo>
                  <a:cubicBezTo>
                    <a:pt x="11059" y="3206"/>
                    <a:pt x="10492" y="2230"/>
                    <a:pt x="9515" y="1883"/>
                  </a:cubicBezTo>
                  <a:cubicBezTo>
                    <a:pt x="9206" y="1039"/>
                    <a:pt x="8344" y="472"/>
                    <a:pt x="7468" y="472"/>
                  </a:cubicBezTo>
                  <a:cubicBezTo>
                    <a:pt x="7363" y="472"/>
                    <a:pt x="7257" y="480"/>
                    <a:pt x="7153" y="497"/>
                  </a:cubicBezTo>
                  <a:cubicBezTo>
                    <a:pt x="6759" y="166"/>
                    <a:pt x="6278" y="1"/>
                    <a:pt x="57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DE6F3789-3B54-03F8-C48E-2C58291BC565}"/>
              </a:ext>
            </a:extLst>
          </p:cNvPr>
          <p:cNvSpPr txBox="1"/>
          <p:nvPr/>
        </p:nvSpPr>
        <p:spPr>
          <a:xfrm>
            <a:off x="8282604" y="5113114"/>
            <a:ext cx="316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45699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Nome da Equipe/responsável</a:t>
            </a:r>
            <a:endParaRPr lang="pt-BR" sz="1600" b="0" dirty="0">
              <a:solidFill>
                <a:srgbClr val="456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3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DF079FDC-38F4-0C95-CF05-325EFB31D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06532"/>
              </p:ext>
            </p:extLst>
          </p:nvPr>
        </p:nvGraphicFramePr>
        <p:xfrm>
          <a:off x="1902567" y="2417390"/>
          <a:ext cx="9649344" cy="39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224">
                  <a:extLst>
                    <a:ext uri="{9D8B030D-6E8A-4147-A177-3AD203B41FA5}">
                      <a16:colId xmlns:a16="http://schemas.microsoft.com/office/drawing/2014/main" val="1430760167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2243869616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3007615093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1810250501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2306821810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3828599613"/>
                    </a:ext>
                  </a:extLst>
                </a:gridCol>
              </a:tblGrid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628810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48200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71833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08921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781079"/>
                  </a:ext>
                </a:extLst>
              </a:tr>
              <a:tr h="6511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220808"/>
                  </a:ext>
                </a:extLst>
              </a:tr>
            </a:tbl>
          </a:graphicData>
        </a:graphic>
      </p:graphicFrame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4B6B6CD9-6EF4-DCCC-2923-FF79E08ADEC7}"/>
              </a:ext>
            </a:extLst>
          </p:cNvPr>
          <p:cNvSpPr/>
          <p:nvPr/>
        </p:nvSpPr>
        <p:spPr>
          <a:xfrm>
            <a:off x="1948123" y="2953851"/>
            <a:ext cx="3535209" cy="203142"/>
          </a:xfrm>
          <a:prstGeom prst="roundRect">
            <a:avLst>
              <a:gd name="adj" fmla="val 50000"/>
            </a:avLst>
          </a:prstGeom>
          <a:solidFill>
            <a:srgbClr val="49B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0B88BAC-84D0-D0F2-A83A-16378CA06762}"/>
              </a:ext>
            </a:extLst>
          </p:cNvPr>
          <p:cNvSpPr txBox="1"/>
          <p:nvPr/>
        </p:nvSpPr>
        <p:spPr>
          <a:xfrm>
            <a:off x="1902567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JULHO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C3B30B-0A30-A1DA-B6DA-A6351096F116}"/>
              </a:ext>
            </a:extLst>
          </p:cNvPr>
          <p:cNvSpPr txBox="1"/>
          <p:nvPr/>
        </p:nvSpPr>
        <p:spPr>
          <a:xfrm>
            <a:off x="135847" y="2587363"/>
            <a:ext cx="176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49BEA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pPr algn="r"/>
            <a:r>
              <a:rPr lang="pt-BR" sz="1600" dirty="0">
                <a:solidFill>
                  <a:srgbClr val="49BEA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 atividade aqui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9AE2969-742F-E070-F396-B5A496FD8E5E}"/>
              </a:ext>
            </a:extLst>
          </p:cNvPr>
          <p:cNvSpPr txBox="1"/>
          <p:nvPr/>
        </p:nvSpPr>
        <p:spPr>
          <a:xfrm>
            <a:off x="124458" y="3243790"/>
            <a:ext cx="176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45699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pPr algn="r"/>
            <a:r>
              <a:rPr lang="pt-BR" sz="1600" dirty="0">
                <a:solidFill>
                  <a:srgbClr val="45699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 atividade aqui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7166C5F8-5FDA-1682-1870-864B38C7DB5C}"/>
              </a:ext>
            </a:extLst>
          </p:cNvPr>
          <p:cNvSpPr txBox="1"/>
          <p:nvPr/>
        </p:nvSpPr>
        <p:spPr>
          <a:xfrm>
            <a:off x="113069" y="3891425"/>
            <a:ext cx="176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EEB8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pPr algn="r"/>
            <a:r>
              <a:rPr lang="pt-BR" sz="1600" dirty="0">
                <a:solidFill>
                  <a:srgbClr val="EEB8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 atividade aqui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8711023-044E-3704-7A05-23D0EE0F5FCD}"/>
              </a:ext>
            </a:extLst>
          </p:cNvPr>
          <p:cNvSpPr txBox="1"/>
          <p:nvPr/>
        </p:nvSpPr>
        <p:spPr>
          <a:xfrm>
            <a:off x="101680" y="4565437"/>
            <a:ext cx="176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EF767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pPr algn="r"/>
            <a:r>
              <a:rPr lang="pt-BR" sz="1600" dirty="0">
                <a:solidFill>
                  <a:srgbClr val="EF767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 atividade aqui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AD39E476-84BC-7355-80C2-7CDBA6A0A753}"/>
              </a:ext>
            </a:extLst>
          </p:cNvPr>
          <p:cNvSpPr txBox="1"/>
          <p:nvPr/>
        </p:nvSpPr>
        <p:spPr>
          <a:xfrm>
            <a:off x="90291" y="5204279"/>
            <a:ext cx="176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49DCB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Inserir o nome</a:t>
            </a:r>
          </a:p>
          <a:p>
            <a:pPr algn="r"/>
            <a:r>
              <a:rPr lang="pt-BR" sz="1600" dirty="0">
                <a:solidFill>
                  <a:srgbClr val="49DCB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 atividade aqui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B7B13B31-AB90-DD9B-170C-1445D88DAD4B}"/>
              </a:ext>
            </a:extLst>
          </p:cNvPr>
          <p:cNvSpPr txBox="1"/>
          <p:nvPr/>
        </p:nvSpPr>
        <p:spPr>
          <a:xfrm>
            <a:off x="3536862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AGOSTO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3A411E6-D381-1DC8-3691-E7ECF8FF6572}"/>
              </a:ext>
            </a:extLst>
          </p:cNvPr>
          <p:cNvSpPr txBox="1"/>
          <p:nvPr/>
        </p:nvSpPr>
        <p:spPr>
          <a:xfrm>
            <a:off x="5171157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SETEMBRO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AF13C61B-ED1F-7149-65F0-4BAD4FA6B9A3}"/>
              </a:ext>
            </a:extLst>
          </p:cNvPr>
          <p:cNvSpPr txBox="1"/>
          <p:nvPr/>
        </p:nvSpPr>
        <p:spPr>
          <a:xfrm>
            <a:off x="6805452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OUTUBRO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9D3CA0BC-7E7D-28E4-744D-138B2CB794CB}"/>
              </a:ext>
            </a:extLst>
          </p:cNvPr>
          <p:cNvSpPr txBox="1"/>
          <p:nvPr/>
        </p:nvSpPr>
        <p:spPr>
          <a:xfrm>
            <a:off x="8439747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NOVEMBRO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900795B1-6217-3BC9-4321-CB1DE33819B3}"/>
              </a:ext>
            </a:extLst>
          </p:cNvPr>
          <p:cNvSpPr txBox="1"/>
          <p:nvPr/>
        </p:nvSpPr>
        <p:spPr>
          <a:xfrm>
            <a:off x="10074042" y="1756075"/>
            <a:ext cx="1412701" cy="432792"/>
          </a:xfrm>
          <a:prstGeom prst="roundRect">
            <a:avLst>
              <a:gd name="adj" fmla="val 50000"/>
            </a:avLst>
          </a:prstGeom>
          <a:noFill/>
          <a:ln>
            <a:solidFill>
              <a:srgbClr val="49BEAA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DEZEMBRO</a:t>
            </a:r>
            <a:endParaRPr lang="pt-BR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tângulo: Cantos Arredondados 48">
            <a:extLst>
              <a:ext uri="{FF2B5EF4-FFF2-40B4-BE49-F238E27FC236}">
                <a16:creationId xmlns:a16="http://schemas.microsoft.com/office/drawing/2014/main" id="{850556C6-448C-BEFE-9B2C-92E05E7A7681}"/>
              </a:ext>
            </a:extLst>
          </p:cNvPr>
          <p:cNvSpPr/>
          <p:nvPr/>
        </p:nvSpPr>
        <p:spPr>
          <a:xfrm>
            <a:off x="3536862" y="3624580"/>
            <a:ext cx="3535209" cy="203142"/>
          </a:xfrm>
          <a:prstGeom prst="roundRect">
            <a:avLst>
              <a:gd name="adj" fmla="val 50000"/>
            </a:avLst>
          </a:prstGeom>
          <a:solidFill>
            <a:srgbClr val="456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0" name="Retângulo: Cantos Arredondados 49">
            <a:extLst>
              <a:ext uri="{FF2B5EF4-FFF2-40B4-BE49-F238E27FC236}">
                <a16:creationId xmlns:a16="http://schemas.microsoft.com/office/drawing/2014/main" id="{A9B669E2-ABA2-F5D7-EB08-0870F7BA855B}"/>
              </a:ext>
            </a:extLst>
          </p:cNvPr>
          <p:cNvSpPr/>
          <p:nvPr/>
        </p:nvSpPr>
        <p:spPr>
          <a:xfrm>
            <a:off x="5304466" y="4262612"/>
            <a:ext cx="4666011" cy="213588"/>
          </a:xfrm>
          <a:prstGeom prst="roundRect">
            <a:avLst>
              <a:gd name="adj" fmla="val 50000"/>
            </a:avLst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05D4B9E9-1EF6-1F64-E4A6-E690469DD8F5}"/>
              </a:ext>
            </a:extLst>
          </p:cNvPr>
          <p:cNvSpPr/>
          <p:nvPr/>
        </p:nvSpPr>
        <p:spPr>
          <a:xfrm>
            <a:off x="6877833" y="4911090"/>
            <a:ext cx="4666011" cy="213588"/>
          </a:xfrm>
          <a:prstGeom prst="roundRect">
            <a:avLst>
              <a:gd name="adj" fmla="val 50000"/>
            </a:avLst>
          </a:pr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2" name="Retângulo: Cantos Arredondados 51">
            <a:extLst>
              <a:ext uri="{FF2B5EF4-FFF2-40B4-BE49-F238E27FC236}">
                <a16:creationId xmlns:a16="http://schemas.microsoft.com/office/drawing/2014/main" id="{0BCA74FD-5B5C-5FF4-7D1F-C0EC77307D8F}"/>
              </a:ext>
            </a:extLst>
          </p:cNvPr>
          <p:cNvSpPr/>
          <p:nvPr/>
        </p:nvSpPr>
        <p:spPr>
          <a:xfrm>
            <a:off x="8451200" y="5559568"/>
            <a:ext cx="3035543" cy="213588"/>
          </a:xfrm>
          <a:prstGeom prst="roundRect">
            <a:avLst>
              <a:gd name="adj" fmla="val 50000"/>
            </a:avLst>
          </a:prstGeom>
          <a:solidFill>
            <a:srgbClr val="49D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E4C3F8AB-596C-1A19-DC9C-96C813E24736}"/>
              </a:ext>
            </a:extLst>
          </p:cNvPr>
          <p:cNvSpPr txBox="1"/>
          <p:nvPr/>
        </p:nvSpPr>
        <p:spPr>
          <a:xfrm>
            <a:off x="551952" y="-6143"/>
            <a:ext cx="2146742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6600" dirty="0">
                <a:ln w="12700">
                  <a:solidFill>
                    <a:schemeClr val="bg1">
                      <a:lumMod val="85000"/>
                    </a:schemeClr>
                  </a:solidFill>
                </a:ln>
                <a:noFill/>
                <a:latin typeface="Roboto Black" panose="02000000000000000000" pitchFamily="2" charset="0"/>
                <a:ea typeface="Roboto Black" panose="02000000000000000000" pitchFamily="2" charset="0"/>
              </a:rPr>
              <a:t>2023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E9FB703-07DC-6CCD-86A4-5F2894B6D733}"/>
              </a:ext>
            </a:extLst>
          </p:cNvPr>
          <p:cNvSpPr/>
          <p:nvPr/>
        </p:nvSpPr>
        <p:spPr>
          <a:xfrm>
            <a:off x="696016" y="579969"/>
            <a:ext cx="6815786" cy="548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solidFill>
                  <a:srgbClr val="49BEAA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CRONOGRAMA SEMESTRAL DO PROJETO</a:t>
            </a:r>
          </a:p>
        </p:txBody>
      </p:sp>
    </p:spTree>
    <p:extLst>
      <p:ext uri="{BB962C8B-B14F-4D97-AF65-F5344CB8AC3E}">
        <p14:creationId xmlns:p14="http://schemas.microsoft.com/office/powerpoint/2010/main" val="359857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87EA5EC1-8470-8F3A-86BA-88AE2DB93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06115"/>
              </p:ext>
            </p:extLst>
          </p:nvPr>
        </p:nvGraphicFramePr>
        <p:xfrm>
          <a:off x="2359035" y="1729195"/>
          <a:ext cx="9184824" cy="450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92">
                  <a:extLst>
                    <a:ext uri="{9D8B030D-6E8A-4147-A177-3AD203B41FA5}">
                      <a16:colId xmlns:a16="http://schemas.microsoft.com/office/drawing/2014/main" val="1430760167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243869616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007615093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1810250501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306821810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828599613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55594464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550435372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1261841579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80574524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89627519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668143445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408621182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1300596351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379653973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2106438733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628548169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1233996977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990172736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3413999392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4563018"/>
                    </a:ext>
                  </a:extLst>
                </a:gridCol>
                <a:gridCol w="417492">
                  <a:extLst>
                    <a:ext uri="{9D8B030D-6E8A-4147-A177-3AD203B41FA5}">
                      <a16:colId xmlns:a16="http://schemas.microsoft.com/office/drawing/2014/main" val="4222442567"/>
                    </a:ext>
                  </a:extLst>
                </a:gridCol>
              </a:tblGrid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628810"/>
                  </a:ext>
                </a:extLst>
              </a:tr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482003"/>
                  </a:ext>
                </a:extLst>
              </a:tr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71833"/>
                  </a:ext>
                </a:extLst>
              </a:tr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08921"/>
                  </a:ext>
                </a:extLst>
              </a:tr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781079"/>
                  </a:ext>
                </a:extLst>
              </a:tr>
              <a:tr h="7508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220808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5DF0058F-9D8B-802F-EE5D-38A8B4E543B7}"/>
              </a:ext>
            </a:extLst>
          </p:cNvPr>
          <p:cNvSpPr/>
          <p:nvPr/>
        </p:nvSpPr>
        <p:spPr>
          <a:xfrm>
            <a:off x="1891790" y="350409"/>
            <a:ext cx="8465569" cy="548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solidFill>
                  <a:srgbClr val="49BEAA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CRONOGRAMA DO PROJETO EM DIAS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2A22EEE-35ED-FBD5-D29F-972EA9018B7D}"/>
              </a:ext>
            </a:extLst>
          </p:cNvPr>
          <p:cNvSpPr txBox="1"/>
          <p:nvPr/>
        </p:nvSpPr>
        <p:spPr>
          <a:xfrm>
            <a:off x="2627578" y="6234337"/>
            <a:ext cx="281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01C7374-A9D5-56A0-F7C5-6343D42E9832}"/>
              </a:ext>
            </a:extLst>
          </p:cNvPr>
          <p:cNvSpPr txBox="1"/>
          <p:nvPr/>
        </p:nvSpPr>
        <p:spPr>
          <a:xfrm>
            <a:off x="2986425" y="6234336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A2285B-4705-0873-F4CA-80156E94C430}"/>
              </a:ext>
            </a:extLst>
          </p:cNvPr>
          <p:cNvSpPr txBox="1"/>
          <p:nvPr/>
        </p:nvSpPr>
        <p:spPr>
          <a:xfrm>
            <a:off x="3417638" y="6234335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14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2F90178-14E9-B680-5AA0-6EF6E9D00731}"/>
              </a:ext>
            </a:extLst>
          </p:cNvPr>
          <p:cNvSpPr txBox="1"/>
          <p:nvPr/>
        </p:nvSpPr>
        <p:spPr>
          <a:xfrm>
            <a:off x="3837631" y="6234334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6E3A05F-70B2-1EDC-CFAD-DE6295EDA2CB}"/>
              </a:ext>
            </a:extLst>
          </p:cNvPr>
          <p:cNvSpPr txBox="1"/>
          <p:nvPr/>
        </p:nvSpPr>
        <p:spPr>
          <a:xfrm>
            <a:off x="4252017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28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64CEE2F-F24F-7455-A11A-B652CFB62A2E}"/>
              </a:ext>
            </a:extLst>
          </p:cNvPr>
          <p:cNvSpPr txBox="1"/>
          <p:nvPr/>
        </p:nvSpPr>
        <p:spPr>
          <a:xfrm>
            <a:off x="4655741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35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EE17211-C55F-4F3F-0B42-DE827D8D8394}"/>
              </a:ext>
            </a:extLst>
          </p:cNvPr>
          <p:cNvSpPr txBox="1"/>
          <p:nvPr/>
        </p:nvSpPr>
        <p:spPr>
          <a:xfrm>
            <a:off x="5076295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42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F150C63-561A-EE64-39D9-59A23ED2C0BB}"/>
              </a:ext>
            </a:extLst>
          </p:cNvPr>
          <p:cNvSpPr txBox="1"/>
          <p:nvPr/>
        </p:nvSpPr>
        <p:spPr>
          <a:xfrm>
            <a:off x="5496849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49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61352B5-50F3-DA71-EEF3-770FE8C67F23}"/>
              </a:ext>
            </a:extLst>
          </p:cNvPr>
          <p:cNvSpPr txBox="1"/>
          <p:nvPr/>
        </p:nvSpPr>
        <p:spPr>
          <a:xfrm>
            <a:off x="5917403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56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1774A9A-63E3-25C2-87ED-AA62E5F4EF6D}"/>
              </a:ext>
            </a:extLst>
          </p:cNvPr>
          <p:cNvSpPr txBox="1"/>
          <p:nvPr/>
        </p:nvSpPr>
        <p:spPr>
          <a:xfrm>
            <a:off x="6337957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63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9B70D7C-353F-C882-5969-BCCDA3B0D22E}"/>
              </a:ext>
            </a:extLst>
          </p:cNvPr>
          <p:cNvSpPr txBox="1"/>
          <p:nvPr/>
        </p:nvSpPr>
        <p:spPr>
          <a:xfrm>
            <a:off x="6758511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70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5614B7C-C0C6-7C8B-7E8D-FFED1A1279B1}"/>
              </a:ext>
            </a:extLst>
          </p:cNvPr>
          <p:cNvSpPr txBox="1"/>
          <p:nvPr/>
        </p:nvSpPr>
        <p:spPr>
          <a:xfrm>
            <a:off x="7179065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77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B9C083D-44F9-4CDE-431F-0115A97C364F}"/>
              </a:ext>
            </a:extLst>
          </p:cNvPr>
          <p:cNvSpPr txBox="1"/>
          <p:nvPr/>
        </p:nvSpPr>
        <p:spPr>
          <a:xfrm>
            <a:off x="7599619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84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F5E6637-767D-652C-8CE4-C521BBE3107D}"/>
              </a:ext>
            </a:extLst>
          </p:cNvPr>
          <p:cNvSpPr txBox="1"/>
          <p:nvPr/>
        </p:nvSpPr>
        <p:spPr>
          <a:xfrm>
            <a:off x="8020173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91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99FA3AF-A1D0-BC97-E776-92C45F6052AD}"/>
              </a:ext>
            </a:extLst>
          </p:cNvPr>
          <p:cNvSpPr txBox="1"/>
          <p:nvPr/>
        </p:nvSpPr>
        <p:spPr>
          <a:xfrm>
            <a:off x="8440727" y="6234333"/>
            <a:ext cx="381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98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614DF5B-D1ED-089F-9044-C1E823472C20}"/>
              </a:ext>
            </a:extLst>
          </p:cNvPr>
          <p:cNvSpPr txBox="1"/>
          <p:nvPr/>
        </p:nvSpPr>
        <p:spPr>
          <a:xfrm>
            <a:off x="8782741" y="6234333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105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0C9CB0F-1C0B-BDB4-431D-509F170337A1}"/>
              </a:ext>
            </a:extLst>
          </p:cNvPr>
          <p:cNvSpPr txBox="1"/>
          <p:nvPr/>
        </p:nvSpPr>
        <p:spPr>
          <a:xfrm>
            <a:off x="9200962" y="6234333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112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DD65123-5E8F-F4AE-7A87-C3E452BB2CD6}"/>
              </a:ext>
            </a:extLst>
          </p:cNvPr>
          <p:cNvSpPr txBox="1"/>
          <p:nvPr/>
        </p:nvSpPr>
        <p:spPr>
          <a:xfrm>
            <a:off x="9616158" y="6234332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119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A285152-907A-3302-A1A7-1C702CAB78E6}"/>
              </a:ext>
            </a:extLst>
          </p:cNvPr>
          <p:cNvSpPr txBox="1"/>
          <p:nvPr/>
        </p:nvSpPr>
        <p:spPr>
          <a:xfrm>
            <a:off x="10045642" y="6234331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126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36FC65D-C720-48C1-5856-407BA3EEE745}"/>
              </a:ext>
            </a:extLst>
          </p:cNvPr>
          <p:cNvSpPr txBox="1"/>
          <p:nvPr/>
        </p:nvSpPr>
        <p:spPr>
          <a:xfrm>
            <a:off x="10470363" y="6234330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133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9312ED0-0B35-E814-A720-6366FE205D1A}"/>
              </a:ext>
            </a:extLst>
          </p:cNvPr>
          <p:cNvSpPr txBox="1"/>
          <p:nvPr/>
        </p:nvSpPr>
        <p:spPr>
          <a:xfrm>
            <a:off x="10876040" y="6234329"/>
            <a:ext cx="50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140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DBF8144-5EE9-6784-1154-68A5C1CCC109}"/>
              </a:ext>
            </a:extLst>
          </p:cNvPr>
          <p:cNvSpPr txBox="1"/>
          <p:nvPr/>
        </p:nvSpPr>
        <p:spPr>
          <a:xfrm>
            <a:off x="1248436" y="1937168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1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B53730D-3B1B-3F0D-91B8-E6F4F86B324A}"/>
              </a:ext>
            </a:extLst>
          </p:cNvPr>
          <p:cNvSpPr txBox="1"/>
          <p:nvPr/>
        </p:nvSpPr>
        <p:spPr>
          <a:xfrm>
            <a:off x="1248436" y="2674870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2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8F4CA8C-CD9F-5077-9977-FC7CC887F907}"/>
              </a:ext>
            </a:extLst>
          </p:cNvPr>
          <p:cNvSpPr txBox="1"/>
          <p:nvPr/>
        </p:nvSpPr>
        <p:spPr>
          <a:xfrm>
            <a:off x="1248436" y="3412572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3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E2A7C3B-303A-1991-D3EA-248ECB13BC1D}"/>
              </a:ext>
            </a:extLst>
          </p:cNvPr>
          <p:cNvSpPr txBox="1"/>
          <p:nvPr/>
        </p:nvSpPr>
        <p:spPr>
          <a:xfrm>
            <a:off x="1248436" y="4150274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4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889D903-CC63-933D-494A-9F2BF271070F}"/>
              </a:ext>
            </a:extLst>
          </p:cNvPr>
          <p:cNvSpPr txBox="1"/>
          <p:nvPr/>
        </p:nvSpPr>
        <p:spPr>
          <a:xfrm>
            <a:off x="1248436" y="4887976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5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444919B9-0A24-1164-8288-3F42C0A850AE}"/>
              </a:ext>
            </a:extLst>
          </p:cNvPr>
          <p:cNvSpPr txBox="1"/>
          <p:nvPr/>
        </p:nvSpPr>
        <p:spPr>
          <a:xfrm>
            <a:off x="1248436" y="5625678"/>
            <a:ext cx="1477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Texto 6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4E57863C-E1E1-E637-3C54-05C335801A3A}"/>
              </a:ext>
            </a:extLst>
          </p:cNvPr>
          <p:cNvCxnSpPr>
            <a:cxnSpLocks/>
          </p:cNvCxnSpPr>
          <p:nvPr/>
        </p:nvCxnSpPr>
        <p:spPr>
          <a:xfrm>
            <a:off x="3638465" y="2162562"/>
            <a:ext cx="4162510" cy="0"/>
          </a:xfrm>
          <a:prstGeom prst="line">
            <a:avLst/>
          </a:prstGeom>
          <a:ln w="50800">
            <a:solidFill>
              <a:srgbClr val="45699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3B1AAB38-B1A6-C43B-0D00-1FB3549CBD51}"/>
              </a:ext>
            </a:extLst>
          </p:cNvPr>
          <p:cNvCxnSpPr>
            <a:cxnSpLocks/>
          </p:cNvCxnSpPr>
          <p:nvPr/>
        </p:nvCxnSpPr>
        <p:spPr>
          <a:xfrm>
            <a:off x="4014745" y="2924562"/>
            <a:ext cx="2509880" cy="0"/>
          </a:xfrm>
          <a:prstGeom prst="line">
            <a:avLst/>
          </a:prstGeom>
          <a:ln w="50800">
            <a:solidFill>
              <a:srgbClr val="45699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ECE16821-97A1-4E08-E6B5-E82B99B30C51}"/>
              </a:ext>
            </a:extLst>
          </p:cNvPr>
          <p:cNvCxnSpPr>
            <a:cxnSpLocks/>
          </p:cNvCxnSpPr>
          <p:nvPr/>
        </p:nvCxnSpPr>
        <p:spPr>
          <a:xfrm>
            <a:off x="8639175" y="2924562"/>
            <a:ext cx="1718184" cy="0"/>
          </a:xfrm>
          <a:prstGeom prst="line">
            <a:avLst/>
          </a:prstGeom>
          <a:ln w="50800">
            <a:solidFill>
              <a:srgbClr val="EEB86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7C2CC925-B753-19CE-80A2-9FED4F099CE6}"/>
              </a:ext>
            </a:extLst>
          </p:cNvPr>
          <p:cNvCxnSpPr>
            <a:cxnSpLocks/>
          </p:cNvCxnSpPr>
          <p:nvPr/>
        </p:nvCxnSpPr>
        <p:spPr>
          <a:xfrm>
            <a:off x="2759805" y="3640525"/>
            <a:ext cx="1678845" cy="0"/>
          </a:xfrm>
          <a:prstGeom prst="line">
            <a:avLst/>
          </a:prstGeom>
          <a:ln w="50800">
            <a:solidFill>
              <a:srgbClr val="EF767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F6348A8-322E-350B-7BAC-15FE33149BFC}"/>
              </a:ext>
            </a:extLst>
          </p:cNvPr>
          <p:cNvCxnSpPr>
            <a:cxnSpLocks/>
          </p:cNvCxnSpPr>
          <p:nvPr/>
        </p:nvCxnSpPr>
        <p:spPr>
          <a:xfrm>
            <a:off x="5256577" y="4346963"/>
            <a:ext cx="3382598" cy="0"/>
          </a:xfrm>
          <a:prstGeom prst="line">
            <a:avLst/>
          </a:prstGeom>
          <a:ln w="50800">
            <a:solidFill>
              <a:srgbClr val="49DCB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DBEE0ECE-2CA9-77BC-0131-369F66BB8CAB}"/>
              </a:ext>
            </a:extLst>
          </p:cNvPr>
          <p:cNvCxnSpPr>
            <a:cxnSpLocks/>
          </p:cNvCxnSpPr>
          <p:nvPr/>
        </p:nvCxnSpPr>
        <p:spPr>
          <a:xfrm>
            <a:off x="4014745" y="5072451"/>
            <a:ext cx="71295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2C2C6C19-6D3E-3710-1731-2B19A0EF98D5}"/>
              </a:ext>
            </a:extLst>
          </p:cNvPr>
          <p:cNvCxnSpPr>
            <a:cxnSpLocks/>
          </p:cNvCxnSpPr>
          <p:nvPr/>
        </p:nvCxnSpPr>
        <p:spPr>
          <a:xfrm>
            <a:off x="7800975" y="5851913"/>
            <a:ext cx="3343275" cy="0"/>
          </a:xfrm>
          <a:prstGeom prst="line">
            <a:avLst/>
          </a:prstGeom>
          <a:ln w="50800">
            <a:solidFill>
              <a:srgbClr val="EEB86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08DA5170-0773-C36B-8C7A-6558D13B1D85}"/>
              </a:ext>
            </a:extLst>
          </p:cNvPr>
          <p:cNvSpPr txBox="1"/>
          <p:nvPr/>
        </p:nvSpPr>
        <p:spPr>
          <a:xfrm>
            <a:off x="3509696" y="1713032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45699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18D7F120-D900-B922-1DC4-1690BBB73850}"/>
              </a:ext>
            </a:extLst>
          </p:cNvPr>
          <p:cNvSpPr txBox="1"/>
          <p:nvPr/>
        </p:nvSpPr>
        <p:spPr>
          <a:xfrm>
            <a:off x="3872441" y="2490669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45699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rgbClr val="45699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D074FBDF-98F4-D822-1ACE-254C5D161164}"/>
              </a:ext>
            </a:extLst>
          </p:cNvPr>
          <p:cNvSpPr txBox="1"/>
          <p:nvPr/>
        </p:nvSpPr>
        <p:spPr>
          <a:xfrm>
            <a:off x="8498764" y="2462897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EEB868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rgbClr val="EEB868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171F26D1-BA40-EF6D-C305-C2338924464A}"/>
              </a:ext>
            </a:extLst>
          </p:cNvPr>
          <p:cNvSpPr txBox="1"/>
          <p:nvPr/>
        </p:nvSpPr>
        <p:spPr>
          <a:xfrm>
            <a:off x="7665347" y="5436412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EEB868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rgbClr val="EEB868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DB9AB880-51FC-98E5-AA54-B9839EBCE8E4}"/>
              </a:ext>
            </a:extLst>
          </p:cNvPr>
          <p:cNvSpPr txBox="1"/>
          <p:nvPr/>
        </p:nvSpPr>
        <p:spPr>
          <a:xfrm>
            <a:off x="5094989" y="3905269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49DCB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rgbClr val="49DCB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C73BE90E-9CE6-5F19-B31A-C3F7337E4AC4}"/>
              </a:ext>
            </a:extLst>
          </p:cNvPr>
          <p:cNvSpPr txBox="1"/>
          <p:nvPr/>
        </p:nvSpPr>
        <p:spPr>
          <a:xfrm>
            <a:off x="2594663" y="3228371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EF767A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rgbClr val="EF767A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73A356D3-0CA9-02EF-5AA2-D97255F502FB}"/>
              </a:ext>
            </a:extLst>
          </p:cNvPr>
          <p:cNvSpPr txBox="1"/>
          <p:nvPr/>
        </p:nvSpPr>
        <p:spPr>
          <a:xfrm>
            <a:off x="3886266" y="4666743"/>
            <a:ext cx="324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 necessário, texto aqui</a:t>
            </a:r>
            <a:endParaRPr lang="pt-BR" b="0" dirty="0">
              <a:solidFill>
                <a:schemeClr val="bg2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3815C144-44F9-19F0-A87F-1828E939A452}"/>
              </a:ext>
            </a:extLst>
          </p:cNvPr>
          <p:cNvCxnSpPr>
            <a:cxnSpLocks/>
          </p:cNvCxnSpPr>
          <p:nvPr/>
        </p:nvCxnSpPr>
        <p:spPr>
          <a:xfrm flipV="1">
            <a:off x="2219325" y="896699"/>
            <a:ext cx="7826317" cy="20101"/>
          </a:xfrm>
          <a:prstGeom prst="line">
            <a:avLst/>
          </a:prstGeom>
          <a:ln w="19050">
            <a:solidFill>
              <a:srgbClr val="49BEA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90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2D3D4E6F-EA6D-5C20-3BA9-15A750C4FA2E}"/>
              </a:ext>
            </a:extLst>
          </p:cNvPr>
          <p:cNvSpPr/>
          <p:nvPr/>
        </p:nvSpPr>
        <p:spPr>
          <a:xfrm rot="16200000">
            <a:off x="6644013" y="1310010"/>
            <a:ext cx="5591853" cy="5504122"/>
          </a:xfrm>
          <a:custGeom>
            <a:avLst/>
            <a:gdLst>
              <a:gd name="connsiteX0" fmla="*/ 0 w 6565231"/>
              <a:gd name="connsiteY0" fmla="*/ 0 h 5281864"/>
              <a:gd name="connsiteX1" fmla="*/ 5025977 w 6565231"/>
              <a:gd name="connsiteY1" fmla="*/ 0 h 5281864"/>
              <a:gd name="connsiteX2" fmla="*/ 6565231 w 6565231"/>
              <a:gd name="connsiteY2" fmla="*/ 1539254 h 5281864"/>
              <a:gd name="connsiteX3" fmla="*/ 6565231 w 6565231"/>
              <a:gd name="connsiteY3" fmla="*/ 5281864 h 5281864"/>
              <a:gd name="connsiteX4" fmla="*/ 0 w 6565231"/>
              <a:gd name="connsiteY4" fmla="*/ 5281864 h 528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5231" h="5281864">
                <a:moveTo>
                  <a:pt x="0" y="0"/>
                </a:moveTo>
                <a:lnTo>
                  <a:pt x="5025977" y="0"/>
                </a:lnTo>
                <a:cubicBezTo>
                  <a:pt x="5876084" y="0"/>
                  <a:pt x="6565231" y="689147"/>
                  <a:pt x="6565231" y="1539254"/>
                </a:cubicBezTo>
                <a:lnTo>
                  <a:pt x="6565231" y="5281864"/>
                </a:lnTo>
                <a:lnTo>
                  <a:pt x="0" y="52818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CB5C90A-7AC0-080F-43CF-25F914770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881" y="3105529"/>
            <a:ext cx="5060119" cy="3316511"/>
          </a:xfrm>
          <a:prstGeom prst="rect">
            <a:avLst/>
          </a:prstGeom>
        </p:spPr>
      </p:pic>
      <p:sp>
        <p:nvSpPr>
          <p:cNvPr id="4" name="Forma Livre: Forma 3">
            <a:extLst>
              <a:ext uri="{FF2B5EF4-FFF2-40B4-BE49-F238E27FC236}">
                <a16:creationId xmlns:a16="http://schemas.microsoft.com/office/drawing/2014/main" id="{5FEED66B-4264-8C35-F86C-161F665A799C}"/>
              </a:ext>
            </a:extLst>
          </p:cNvPr>
          <p:cNvSpPr/>
          <p:nvPr/>
        </p:nvSpPr>
        <p:spPr>
          <a:xfrm>
            <a:off x="7510133" y="565663"/>
            <a:ext cx="4724399" cy="1400962"/>
          </a:xfrm>
          <a:custGeom>
            <a:avLst/>
            <a:gdLst>
              <a:gd name="connsiteX0" fmla="*/ 700481 w 4724399"/>
              <a:gd name="connsiteY0" fmla="*/ 0 h 1400962"/>
              <a:gd name="connsiteX1" fmla="*/ 4724399 w 4724399"/>
              <a:gd name="connsiteY1" fmla="*/ 0 h 1400962"/>
              <a:gd name="connsiteX2" fmla="*/ 4724399 w 4724399"/>
              <a:gd name="connsiteY2" fmla="*/ 1400962 h 1400962"/>
              <a:gd name="connsiteX3" fmla="*/ 700481 w 4724399"/>
              <a:gd name="connsiteY3" fmla="*/ 1400962 h 1400962"/>
              <a:gd name="connsiteX4" fmla="*/ 0 w 4724399"/>
              <a:gd name="connsiteY4" fmla="*/ 700481 h 1400962"/>
              <a:gd name="connsiteX5" fmla="*/ 700481 w 4724399"/>
              <a:gd name="connsiteY5" fmla="*/ 0 h 1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4399" h="1400962">
                <a:moveTo>
                  <a:pt x="700481" y="0"/>
                </a:moveTo>
                <a:lnTo>
                  <a:pt x="4724399" y="0"/>
                </a:lnTo>
                <a:lnTo>
                  <a:pt x="4724399" y="1400962"/>
                </a:lnTo>
                <a:lnTo>
                  <a:pt x="700481" y="1400962"/>
                </a:lnTo>
                <a:cubicBezTo>
                  <a:pt x="313616" y="1400962"/>
                  <a:pt x="0" y="1087346"/>
                  <a:pt x="0" y="700481"/>
                </a:cubicBezTo>
                <a:cubicBezTo>
                  <a:pt x="0" y="313616"/>
                  <a:pt x="313616" y="0"/>
                  <a:pt x="700481" y="0"/>
                </a:cubicBezTo>
                <a:close/>
              </a:path>
            </a:pathLst>
          </a:custGeom>
          <a:noFill/>
          <a:ln w="38100">
            <a:solidFill>
              <a:srgbClr val="456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FE38A6F0-3625-D0C1-1F3C-7D4FF4E35327}"/>
              </a:ext>
            </a:extLst>
          </p:cNvPr>
          <p:cNvSpPr/>
          <p:nvPr/>
        </p:nvSpPr>
        <p:spPr>
          <a:xfrm rot="16200000">
            <a:off x="-1404379" y="2838892"/>
            <a:ext cx="4165130" cy="1356373"/>
          </a:xfrm>
          <a:custGeom>
            <a:avLst/>
            <a:gdLst>
              <a:gd name="connsiteX0" fmla="*/ 0 w 4165130"/>
              <a:gd name="connsiteY0" fmla="*/ 0 h 1356373"/>
              <a:gd name="connsiteX1" fmla="*/ 4165130 w 4165130"/>
              <a:gd name="connsiteY1" fmla="*/ 0 h 1356373"/>
              <a:gd name="connsiteX2" fmla="*/ 4086193 w 4165130"/>
              <a:gd name="connsiteY2" fmla="*/ 163864 h 1356373"/>
              <a:gd name="connsiteX3" fmla="*/ 2082565 w 4165130"/>
              <a:gd name="connsiteY3" fmla="*/ 1356373 h 1356373"/>
              <a:gd name="connsiteX4" fmla="*/ 78938 w 4165130"/>
              <a:gd name="connsiteY4" fmla="*/ 163864 h 135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5130" h="1356373">
                <a:moveTo>
                  <a:pt x="0" y="0"/>
                </a:moveTo>
                <a:lnTo>
                  <a:pt x="4165130" y="0"/>
                </a:lnTo>
                <a:lnTo>
                  <a:pt x="4086193" y="163864"/>
                </a:lnTo>
                <a:cubicBezTo>
                  <a:pt x="3700328" y="874176"/>
                  <a:pt x="2947759" y="1356373"/>
                  <a:pt x="2082565" y="1356373"/>
                </a:cubicBezTo>
                <a:cubicBezTo>
                  <a:pt x="1217372" y="1356373"/>
                  <a:pt x="464802" y="874176"/>
                  <a:pt x="78938" y="163864"/>
                </a:cubicBezTo>
                <a:close/>
              </a:path>
            </a:pathLst>
          </a:custGeom>
          <a:solidFill>
            <a:srgbClr val="EF7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A173CBAF-5C04-A094-A8C6-3DAB16EAD656}"/>
              </a:ext>
            </a:extLst>
          </p:cNvPr>
          <p:cNvSpPr/>
          <p:nvPr/>
        </p:nvSpPr>
        <p:spPr>
          <a:xfrm>
            <a:off x="885976" y="4062071"/>
            <a:ext cx="914400" cy="914400"/>
          </a:xfrm>
          <a:prstGeom prst="ellipse">
            <a:avLst/>
          </a:prstGeom>
          <a:solidFill>
            <a:srgbClr val="E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602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360</Words>
  <Application>Microsoft Office PowerPoint</Application>
  <PresentationFormat>Widescreen</PresentationFormat>
  <Paragraphs>175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Roboto Black</vt:lpstr>
      <vt:lpstr>Roboto Light</vt:lpstr>
      <vt:lpstr>Roboto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 Carvalho</dc:creator>
  <cp:lastModifiedBy>Elis Carvalho</cp:lastModifiedBy>
  <cp:revision>5</cp:revision>
  <dcterms:created xsi:type="dcterms:W3CDTF">2023-04-28T15:00:44Z</dcterms:created>
  <dcterms:modified xsi:type="dcterms:W3CDTF">2023-05-02T20:53:25Z</dcterms:modified>
</cp:coreProperties>
</file>